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313" r:id="rId5"/>
    <p:sldId id="364" r:id="rId6"/>
    <p:sldId id="256" r:id="rId7"/>
    <p:sldId id="257" r:id="rId8"/>
    <p:sldId id="258" r:id="rId9"/>
    <p:sldId id="259" r:id="rId10"/>
    <p:sldId id="366" r:id="rId11"/>
  </p:sldIdLst>
  <p:sldSz cx="12192000" cy="6858000"/>
  <p:notesSz cx="6858000" cy="9144000"/>
  <p:defaultTextStyle>
    <a:defPPr>
      <a:defRPr lang="en-A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8DD4A4-BEFC-4442-BA5D-26D5C61C97BB}" v="49" dt="2020-02-03T14:14:41.4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n Daalen, Koen" userId="09c87206-b7b2-4962-aef8-e96af164ae5b" providerId="ADAL" clId="{5A8DD4A4-BEFC-4442-BA5D-26D5C61C97BB}"/>
    <pc:docChg chg="undo custSel addSld delSld modSld sldOrd">
      <pc:chgData name="Van Daalen, Koen" userId="09c87206-b7b2-4962-aef8-e96af164ae5b" providerId="ADAL" clId="{5A8DD4A4-BEFC-4442-BA5D-26D5C61C97BB}" dt="2020-02-03T14:16:48.851" v="507" actId="20577"/>
      <pc:docMkLst>
        <pc:docMk/>
      </pc:docMkLst>
      <pc:sldChg chg="addSp delSp modSp ord">
        <pc:chgData name="Van Daalen, Koen" userId="09c87206-b7b2-4962-aef8-e96af164ae5b" providerId="ADAL" clId="{5A8DD4A4-BEFC-4442-BA5D-26D5C61C97BB}" dt="2020-02-03T14:16:37.759" v="505" actId="14100"/>
        <pc:sldMkLst>
          <pc:docMk/>
          <pc:sldMk cId="2097773389" sldId="256"/>
        </pc:sldMkLst>
        <pc:spChg chg="add mod ord">
          <ac:chgData name="Van Daalen, Koen" userId="09c87206-b7b2-4962-aef8-e96af164ae5b" providerId="ADAL" clId="{5A8DD4A4-BEFC-4442-BA5D-26D5C61C97BB}" dt="2020-02-03T14:03:16.715" v="226" actId="20577"/>
          <ac:spMkLst>
            <pc:docMk/>
            <pc:sldMk cId="2097773389" sldId="256"/>
            <ac:spMk id="2" creationId="{43E0C83B-8DD0-4BA3-9E54-40B1F42496EC}"/>
          </ac:spMkLst>
        </pc:spChg>
        <pc:spChg chg="add del mod">
          <ac:chgData name="Van Daalen, Koen" userId="09c87206-b7b2-4962-aef8-e96af164ae5b" providerId="ADAL" clId="{5A8DD4A4-BEFC-4442-BA5D-26D5C61C97BB}" dt="2020-02-03T14:00:00.094" v="138" actId="478"/>
          <ac:spMkLst>
            <pc:docMk/>
            <pc:sldMk cId="2097773389" sldId="256"/>
            <ac:spMk id="3" creationId="{90B4C2C6-B0E6-4279-A963-E6C2D51BD2AB}"/>
          </ac:spMkLst>
        </pc:spChg>
        <pc:spChg chg="del mod">
          <ac:chgData name="Van Daalen, Koen" userId="09c87206-b7b2-4962-aef8-e96af164ae5b" providerId="ADAL" clId="{5A8DD4A4-BEFC-4442-BA5D-26D5C61C97BB}" dt="2020-02-03T14:03:03.795" v="216" actId="478"/>
          <ac:spMkLst>
            <pc:docMk/>
            <pc:sldMk cId="2097773389" sldId="256"/>
            <ac:spMk id="7" creationId="{2F5A885F-6534-45A5-A1C8-BEC27087AA30}"/>
          </ac:spMkLst>
        </pc:spChg>
        <pc:spChg chg="add del mod">
          <ac:chgData name="Van Daalen, Koen" userId="09c87206-b7b2-4962-aef8-e96af164ae5b" providerId="ADAL" clId="{5A8DD4A4-BEFC-4442-BA5D-26D5C61C97BB}" dt="2020-02-03T14:03:05.458" v="217" actId="478"/>
          <ac:spMkLst>
            <pc:docMk/>
            <pc:sldMk cId="2097773389" sldId="256"/>
            <ac:spMk id="8" creationId="{66B256CD-027D-4F54-B3FB-C511FA32780C}"/>
          </ac:spMkLst>
        </pc:spChg>
        <pc:picChg chg="del mod">
          <ac:chgData name="Van Daalen, Koen" userId="09c87206-b7b2-4962-aef8-e96af164ae5b" providerId="ADAL" clId="{5A8DD4A4-BEFC-4442-BA5D-26D5C61C97BB}" dt="2020-02-03T14:03:01.026" v="214" actId="478"/>
          <ac:picMkLst>
            <pc:docMk/>
            <pc:sldMk cId="2097773389" sldId="256"/>
            <ac:picMk id="4" creationId="{04474BFE-D2CD-4D26-B45A-8D30B96F80D5}"/>
          </ac:picMkLst>
        </pc:picChg>
        <pc:picChg chg="add mod">
          <ac:chgData name="Van Daalen, Koen" userId="09c87206-b7b2-4962-aef8-e96af164ae5b" providerId="ADAL" clId="{5A8DD4A4-BEFC-4442-BA5D-26D5C61C97BB}" dt="2020-02-03T14:16:37.759" v="505" actId="14100"/>
          <ac:picMkLst>
            <pc:docMk/>
            <pc:sldMk cId="2097773389" sldId="256"/>
            <ac:picMk id="9" creationId="{E905BAD8-56F4-44D8-BB6E-5F125E2C2AB0}"/>
          </ac:picMkLst>
        </pc:picChg>
        <pc:cxnChg chg="del mod">
          <ac:chgData name="Van Daalen, Koen" userId="09c87206-b7b2-4962-aef8-e96af164ae5b" providerId="ADAL" clId="{5A8DD4A4-BEFC-4442-BA5D-26D5C61C97BB}" dt="2020-02-03T14:03:03.186" v="215" actId="478"/>
          <ac:cxnSpMkLst>
            <pc:docMk/>
            <pc:sldMk cId="2097773389" sldId="256"/>
            <ac:cxnSpMk id="6" creationId="{1CE00A56-ACB9-455B-99E2-46A9421F49E0}"/>
          </ac:cxnSpMkLst>
        </pc:cxnChg>
      </pc:sldChg>
      <pc:sldChg chg="addSp delSp modSp">
        <pc:chgData name="Van Daalen, Koen" userId="09c87206-b7b2-4962-aef8-e96af164ae5b" providerId="ADAL" clId="{5A8DD4A4-BEFC-4442-BA5D-26D5C61C97BB}" dt="2020-02-03T14:16:48.851" v="507" actId="20577"/>
        <pc:sldMkLst>
          <pc:docMk/>
          <pc:sldMk cId="807877578" sldId="257"/>
        </pc:sldMkLst>
        <pc:spChg chg="add del mod">
          <ac:chgData name="Van Daalen, Koen" userId="09c87206-b7b2-4962-aef8-e96af164ae5b" providerId="ADAL" clId="{5A8DD4A4-BEFC-4442-BA5D-26D5C61C97BB}" dt="2020-02-03T14:05:09.601" v="247" actId="478"/>
          <ac:spMkLst>
            <pc:docMk/>
            <pc:sldMk cId="807877578" sldId="257"/>
            <ac:spMk id="2" creationId="{5D7A15CF-DB14-47D9-8C27-BF5272822E7B}"/>
          </ac:spMkLst>
        </pc:spChg>
        <pc:spChg chg="add mod">
          <ac:chgData name="Van Daalen, Koen" userId="09c87206-b7b2-4962-aef8-e96af164ae5b" providerId="ADAL" clId="{5A8DD4A4-BEFC-4442-BA5D-26D5C61C97BB}" dt="2020-02-03T14:16:48.851" v="507" actId="20577"/>
          <ac:spMkLst>
            <pc:docMk/>
            <pc:sldMk cId="807877578" sldId="257"/>
            <ac:spMk id="5" creationId="{F4E1026C-1098-4DF4-B978-A761245453A4}"/>
          </ac:spMkLst>
        </pc:spChg>
        <pc:spChg chg="add del mod">
          <ac:chgData name="Van Daalen, Koen" userId="09c87206-b7b2-4962-aef8-e96af164ae5b" providerId="ADAL" clId="{5A8DD4A4-BEFC-4442-BA5D-26D5C61C97BB}" dt="2020-02-03T14:05:10.288" v="248" actId="478"/>
          <ac:spMkLst>
            <pc:docMk/>
            <pc:sldMk cId="807877578" sldId="257"/>
            <ac:spMk id="7" creationId="{19BACE75-98D2-442B-9AF2-8DC497A1BDA1}"/>
          </ac:spMkLst>
        </pc:spChg>
        <pc:spChg chg="del mod">
          <ac:chgData name="Van Daalen, Koen" userId="09c87206-b7b2-4962-aef8-e96af164ae5b" providerId="ADAL" clId="{5A8DD4A4-BEFC-4442-BA5D-26D5C61C97BB}" dt="2020-02-03T14:05:08.632" v="245" actId="478"/>
          <ac:spMkLst>
            <pc:docMk/>
            <pc:sldMk cId="807877578" sldId="257"/>
            <ac:spMk id="8" creationId="{7B670B3F-8D1E-4AA3-A58F-30E16222BCD4}"/>
          </ac:spMkLst>
        </pc:spChg>
        <pc:spChg chg="add del mod">
          <ac:chgData name="Van Daalen, Koen" userId="09c87206-b7b2-4962-aef8-e96af164ae5b" providerId="ADAL" clId="{5A8DD4A4-BEFC-4442-BA5D-26D5C61C97BB}" dt="2020-02-03T14:05:09.113" v="246" actId="478"/>
          <ac:spMkLst>
            <pc:docMk/>
            <pc:sldMk cId="807877578" sldId="257"/>
            <ac:spMk id="9" creationId="{87C7893D-6801-46F3-9037-1994EB86563C}"/>
          </ac:spMkLst>
        </pc:spChg>
        <pc:spChg chg="add del mod">
          <ac:chgData name="Van Daalen, Koen" userId="09c87206-b7b2-4962-aef8-e96af164ae5b" providerId="ADAL" clId="{5A8DD4A4-BEFC-4442-BA5D-26D5C61C97BB}" dt="2020-02-03T14:05:27.920" v="255" actId="478"/>
          <ac:spMkLst>
            <pc:docMk/>
            <pc:sldMk cId="807877578" sldId="257"/>
            <ac:spMk id="10" creationId="{39BCBEE9-B28E-4691-9EF7-EEEA142FCAE2}"/>
          </ac:spMkLst>
        </pc:spChg>
        <pc:picChg chg="add del mod">
          <ac:chgData name="Van Daalen, Koen" userId="09c87206-b7b2-4962-aef8-e96af164ae5b" providerId="ADAL" clId="{5A8DD4A4-BEFC-4442-BA5D-26D5C61C97BB}" dt="2020-02-03T14:05:36.561" v="258" actId="1076"/>
          <ac:picMkLst>
            <pc:docMk/>
            <pc:sldMk cId="807877578" sldId="257"/>
            <ac:picMk id="3" creationId="{7DAD3EDB-69D8-434D-B4A7-DE2F8FE60153}"/>
          </ac:picMkLst>
        </pc:picChg>
        <pc:picChg chg="del">
          <ac:chgData name="Van Daalen, Koen" userId="09c87206-b7b2-4962-aef8-e96af164ae5b" providerId="ADAL" clId="{5A8DD4A4-BEFC-4442-BA5D-26D5C61C97BB}" dt="2020-02-03T14:05:07.329" v="243" actId="478"/>
          <ac:picMkLst>
            <pc:docMk/>
            <pc:sldMk cId="807877578" sldId="257"/>
            <ac:picMk id="4" creationId="{CAD70D49-13F6-4270-8E69-0C09D71A8AC4}"/>
          </ac:picMkLst>
        </pc:picChg>
        <pc:cxnChg chg="del mod">
          <ac:chgData name="Van Daalen, Koen" userId="09c87206-b7b2-4962-aef8-e96af164ae5b" providerId="ADAL" clId="{5A8DD4A4-BEFC-4442-BA5D-26D5C61C97BB}" dt="2020-02-03T14:05:08.146" v="244" actId="478"/>
          <ac:cxnSpMkLst>
            <pc:docMk/>
            <pc:sldMk cId="807877578" sldId="257"/>
            <ac:cxnSpMk id="6" creationId="{199EA969-CF5B-4D78-A020-21F471403F41}"/>
          </ac:cxnSpMkLst>
        </pc:cxnChg>
      </pc:sldChg>
      <pc:sldChg chg="addSp delSp modSp">
        <pc:chgData name="Van Daalen, Koen" userId="09c87206-b7b2-4962-aef8-e96af164ae5b" providerId="ADAL" clId="{5A8DD4A4-BEFC-4442-BA5D-26D5C61C97BB}" dt="2020-02-03T14:09:25.199" v="374" actId="1035"/>
        <pc:sldMkLst>
          <pc:docMk/>
          <pc:sldMk cId="3457642585" sldId="258"/>
        </pc:sldMkLst>
        <pc:spChg chg="add del mod">
          <ac:chgData name="Van Daalen, Koen" userId="09c87206-b7b2-4962-aef8-e96af164ae5b" providerId="ADAL" clId="{5A8DD4A4-BEFC-4442-BA5D-26D5C61C97BB}" dt="2020-02-03T14:09:22.017" v="370" actId="313"/>
          <ac:spMkLst>
            <pc:docMk/>
            <pc:sldMk cId="3457642585" sldId="258"/>
            <ac:spMk id="2" creationId="{380B517D-66C9-4F07-A43D-BCA885F74254}"/>
          </ac:spMkLst>
        </pc:spChg>
        <pc:spChg chg="add del mod">
          <ac:chgData name="Van Daalen, Koen" userId="09c87206-b7b2-4962-aef8-e96af164ae5b" providerId="ADAL" clId="{5A8DD4A4-BEFC-4442-BA5D-26D5C61C97BB}" dt="2020-02-03T14:06:04.648" v="289" actId="478"/>
          <ac:spMkLst>
            <pc:docMk/>
            <pc:sldMk cId="3457642585" sldId="258"/>
            <ac:spMk id="3" creationId="{C4D548CA-7AEE-41DC-AB3C-03A61BEDC780}"/>
          </ac:spMkLst>
        </pc:spChg>
        <pc:spChg chg="add del mod">
          <ac:chgData name="Van Daalen, Koen" userId="09c87206-b7b2-4962-aef8-e96af164ae5b" providerId="ADAL" clId="{5A8DD4A4-BEFC-4442-BA5D-26D5C61C97BB}" dt="2020-02-03T14:08:54.831" v="325" actId="478"/>
          <ac:spMkLst>
            <pc:docMk/>
            <pc:sldMk cId="3457642585" sldId="258"/>
            <ac:spMk id="5" creationId="{C72A95BD-0E45-43E1-B4E8-8AC3BC09FF44}"/>
          </ac:spMkLst>
        </pc:spChg>
        <pc:spChg chg="del mod">
          <ac:chgData name="Van Daalen, Koen" userId="09c87206-b7b2-4962-aef8-e96af164ae5b" providerId="ADAL" clId="{5A8DD4A4-BEFC-4442-BA5D-26D5C61C97BB}" dt="2020-02-03T14:08:54.831" v="325" actId="478"/>
          <ac:spMkLst>
            <pc:docMk/>
            <pc:sldMk cId="3457642585" sldId="258"/>
            <ac:spMk id="7" creationId="{9705F3E0-3A74-49D8-B6E8-839B5AC4AC6E}"/>
          </ac:spMkLst>
        </pc:spChg>
        <pc:spChg chg="add del mod">
          <ac:chgData name="Van Daalen, Koen" userId="09c87206-b7b2-4962-aef8-e96af164ae5b" providerId="ADAL" clId="{5A8DD4A4-BEFC-4442-BA5D-26D5C61C97BB}" dt="2020-02-03T14:08:55.793" v="326" actId="478"/>
          <ac:spMkLst>
            <pc:docMk/>
            <pc:sldMk cId="3457642585" sldId="258"/>
            <ac:spMk id="8" creationId="{CC36F75E-9CA2-4FBE-AAF3-E088539E94EF}"/>
          </ac:spMkLst>
        </pc:spChg>
        <pc:spChg chg="add del mod">
          <ac:chgData name="Van Daalen, Koen" userId="09c87206-b7b2-4962-aef8-e96af164ae5b" providerId="ADAL" clId="{5A8DD4A4-BEFC-4442-BA5D-26D5C61C97BB}" dt="2020-02-03T14:08:54.831" v="325" actId="478"/>
          <ac:spMkLst>
            <pc:docMk/>
            <pc:sldMk cId="3457642585" sldId="258"/>
            <ac:spMk id="9" creationId="{0ADF2232-E6D7-4B4E-8E42-C8A44E59F880}"/>
          </ac:spMkLst>
        </pc:spChg>
        <pc:spChg chg="add del mod">
          <ac:chgData name="Van Daalen, Koen" userId="09c87206-b7b2-4962-aef8-e96af164ae5b" providerId="ADAL" clId="{5A8DD4A4-BEFC-4442-BA5D-26D5C61C97BB}" dt="2020-02-03T14:08:54.831" v="325" actId="478"/>
          <ac:spMkLst>
            <pc:docMk/>
            <pc:sldMk cId="3457642585" sldId="258"/>
            <ac:spMk id="10" creationId="{34EA7B57-2202-4860-AA7B-FC27987A62C4}"/>
          </ac:spMkLst>
        </pc:spChg>
        <pc:spChg chg="add del mod">
          <ac:chgData name="Van Daalen, Koen" userId="09c87206-b7b2-4962-aef8-e96af164ae5b" providerId="ADAL" clId="{5A8DD4A4-BEFC-4442-BA5D-26D5C61C97BB}" dt="2020-02-03T14:08:54.831" v="325" actId="478"/>
          <ac:spMkLst>
            <pc:docMk/>
            <pc:sldMk cId="3457642585" sldId="258"/>
            <ac:spMk id="11" creationId="{3C9ABAAB-3B30-4E77-B24B-7A91129AC049}"/>
          </ac:spMkLst>
        </pc:spChg>
        <pc:spChg chg="add del mod">
          <ac:chgData name="Van Daalen, Koen" userId="09c87206-b7b2-4962-aef8-e96af164ae5b" providerId="ADAL" clId="{5A8DD4A4-BEFC-4442-BA5D-26D5C61C97BB}" dt="2020-02-03T14:08:54.831" v="325" actId="478"/>
          <ac:spMkLst>
            <pc:docMk/>
            <pc:sldMk cId="3457642585" sldId="258"/>
            <ac:spMk id="12" creationId="{4766BBDF-F473-40ED-8C32-113C53900501}"/>
          </ac:spMkLst>
        </pc:spChg>
        <pc:spChg chg="add del mod">
          <ac:chgData name="Van Daalen, Koen" userId="09c87206-b7b2-4962-aef8-e96af164ae5b" providerId="ADAL" clId="{5A8DD4A4-BEFC-4442-BA5D-26D5C61C97BB}" dt="2020-02-03T14:08:54.831" v="325" actId="478"/>
          <ac:spMkLst>
            <pc:docMk/>
            <pc:sldMk cId="3457642585" sldId="258"/>
            <ac:spMk id="13" creationId="{BAB73CCC-E327-4BE8-A14D-C3531584F63F}"/>
          </ac:spMkLst>
        </pc:spChg>
        <pc:picChg chg="del mod">
          <ac:chgData name="Van Daalen, Koen" userId="09c87206-b7b2-4962-aef8-e96af164ae5b" providerId="ADAL" clId="{5A8DD4A4-BEFC-4442-BA5D-26D5C61C97BB}" dt="2020-02-03T14:08:51.447" v="324" actId="478"/>
          <ac:picMkLst>
            <pc:docMk/>
            <pc:sldMk cId="3457642585" sldId="258"/>
            <ac:picMk id="4" creationId="{3579FB66-A2D4-488B-9AF2-5DF214A3246E}"/>
          </ac:picMkLst>
        </pc:picChg>
        <pc:picChg chg="add mod">
          <ac:chgData name="Van Daalen, Koen" userId="09c87206-b7b2-4962-aef8-e96af164ae5b" providerId="ADAL" clId="{5A8DD4A4-BEFC-4442-BA5D-26D5C61C97BB}" dt="2020-02-03T14:09:25.199" v="374" actId="1035"/>
          <ac:picMkLst>
            <pc:docMk/>
            <pc:sldMk cId="3457642585" sldId="258"/>
            <ac:picMk id="14" creationId="{D45DB786-6782-4E52-AAE4-099FC66413FB}"/>
          </ac:picMkLst>
        </pc:picChg>
        <pc:cxnChg chg="del mod">
          <ac:chgData name="Van Daalen, Koen" userId="09c87206-b7b2-4962-aef8-e96af164ae5b" providerId="ADAL" clId="{5A8DD4A4-BEFC-4442-BA5D-26D5C61C97BB}" dt="2020-02-03T14:08:54.831" v="325" actId="478"/>
          <ac:cxnSpMkLst>
            <pc:docMk/>
            <pc:sldMk cId="3457642585" sldId="258"/>
            <ac:cxnSpMk id="6" creationId="{D36F4F7F-0C7D-439C-B670-3320F2469D35}"/>
          </ac:cxnSpMkLst>
        </pc:cxnChg>
      </pc:sldChg>
      <pc:sldChg chg="addSp delSp modSp">
        <pc:chgData name="Van Daalen, Koen" userId="09c87206-b7b2-4962-aef8-e96af164ae5b" providerId="ADAL" clId="{5A8DD4A4-BEFC-4442-BA5D-26D5C61C97BB}" dt="2020-02-03T14:12:16.358" v="442" actId="20577"/>
        <pc:sldMkLst>
          <pc:docMk/>
          <pc:sldMk cId="200135515" sldId="259"/>
        </pc:sldMkLst>
        <pc:spChg chg="add mod">
          <ac:chgData name="Van Daalen, Koen" userId="09c87206-b7b2-4962-aef8-e96af164ae5b" providerId="ADAL" clId="{5A8DD4A4-BEFC-4442-BA5D-26D5C61C97BB}" dt="2020-02-03T14:12:16.358" v="442" actId="20577"/>
          <ac:spMkLst>
            <pc:docMk/>
            <pc:sldMk cId="200135515" sldId="259"/>
            <ac:spMk id="2" creationId="{FAD37701-654D-458E-959E-90D0D7EF6B86}"/>
          </ac:spMkLst>
        </pc:spChg>
        <pc:spChg chg="add del mod">
          <ac:chgData name="Van Daalen, Koen" userId="09c87206-b7b2-4962-aef8-e96af164ae5b" providerId="ADAL" clId="{5A8DD4A4-BEFC-4442-BA5D-26D5C61C97BB}" dt="2020-02-03T14:09:31.702" v="375" actId="478"/>
          <ac:spMkLst>
            <pc:docMk/>
            <pc:sldMk cId="200135515" sldId="259"/>
            <ac:spMk id="3" creationId="{5A213B8A-FA49-454F-8A5E-08954885150F}"/>
          </ac:spMkLst>
        </pc:spChg>
        <pc:spChg chg="add del mod">
          <ac:chgData name="Van Daalen, Koen" userId="09c87206-b7b2-4962-aef8-e96af164ae5b" providerId="ADAL" clId="{5A8DD4A4-BEFC-4442-BA5D-26D5C61C97BB}" dt="2020-02-03T14:11:48.976" v="405" actId="478"/>
          <ac:spMkLst>
            <pc:docMk/>
            <pc:sldMk cId="200135515" sldId="259"/>
            <ac:spMk id="5" creationId="{956152ED-9F6E-449E-8C9B-3BE39A7364DD}"/>
          </ac:spMkLst>
        </pc:spChg>
        <pc:spChg chg="del mod">
          <ac:chgData name="Van Daalen, Koen" userId="09c87206-b7b2-4962-aef8-e96af164ae5b" providerId="ADAL" clId="{5A8DD4A4-BEFC-4442-BA5D-26D5C61C97BB}" dt="2020-02-03T14:11:48.976" v="405" actId="478"/>
          <ac:spMkLst>
            <pc:docMk/>
            <pc:sldMk cId="200135515" sldId="259"/>
            <ac:spMk id="8" creationId="{F188C0B5-EEC4-49FD-993E-41EC50BFB695}"/>
          </ac:spMkLst>
        </pc:spChg>
        <pc:spChg chg="add del mod">
          <ac:chgData name="Van Daalen, Koen" userId="09c87206-b7b2-4962-aef8-e96af164ae5b" providerId="ADAL" clId="{5A8DD4A4-BEFC-4442-BA5D-26D5C61C97BB}" dt="2020-02-03T14:11:50.038" v="406" actId="478"/>
          <ac:spMkLst>
            <pc:docMk/>
            <pc:sldMk cId="200135515" sldId="259"/>
            <ac:spMk id="9" creationId="{DE197A1C-607F-4161-A694-F1B394DBF052}"/>
          </ac:spMkLst>
        </pc:spChg>
        <pc:spChg chg="add del mod">
          <ac:chgData name="Van Daalen, Koen" userId="09c87206-b7b2-4962-aef8-e96af164ae5b" providerId="ADAL" clId="{5A8DD4A4-BEFC-4442-BA5D-26D5C61C97BB}" dt="2020-02-03T14:11:48.976" v="405" actId="478"/>
          <ac:spMkLst>
            <pc:docMk/>
            <pc:sldMk cId="200135515" sldId="259"/>
            <ac:spMk id="10" creationId="{3B093CFE-468F-4906-92EC-95C5AB518923}"/>
          </ac:spMkLst>
        </pc:spChg>
        <pc:spChg chg="add del mod">
          <ac:chgData name="Van Daalen, Koen" userId="09c87206-b7b2-4962-aef8-e96af164ae5b" providerId="ADAL" clId="{5A8DD4A4-BEFC-4442-BA5D-26D5C61C97BB}" dt="2020-02-03T14:11:48.976" v="405" actId="478"/>
          <ac:spMkLst>
            <pc:docMk/>
            <pc:sldMk cId="200135515" sldId="259"/>
            <ac:spMk id="11" creationId="{FD3D3FE1-8139-4110-9CA3-7F64ACA1B7C9}"/>
          </ac:spMkLst>
        </pc:spChg>
        <pc:spChg chg="add del mod">
          <ac:chgData name="Van Daalen, Koen" userId="09c87206-b7b2-4962-aef8-e96af164ae5b" providerId="ADAL" clId="{5A8DD4A4-BEFC-4442-BA5D-26D5C61C97BB}" dt="2020-02-03T14:11:48.976" v="405" actId="478"/>
          <ac:spMkLst>
            <pc:docMk/>
            <pc:sldMk cId="200135515" sldId="259"/>
            <ac:spMk id="12" creationId="{43FEC217-B4F1-408B-80B6-0B6F492B1C3F}"/>
          </ac:spMkLst>
        </pc:spChg>
        <pc:spChg chg="add del mod">
          <ac:chgData name="Van Daalen, Koen" userId="09c87206-b7b2-4962-aef8-e96af164ae5b" providerId="ADAL" clId="{5A8DD4A4-BEFC-4442-BA5D-26D5C61C97BB}" dt="2020-02-03T14:11:48.976" v="405" actId="478"/>
          <ac:spMkLst>
            <pc:docMk/>
            <pc:sldMk cId="200135515" sldId="259"/>
            <ac:spMk id="13" creationId="{40D79231-3CD8-4990-8A53-19629F3353DE}"/>
          </ac:spMkLst>
        </pc:spChg>
        <pc:spChg chg="add del mod">
          <ac:chgData name="Van Daalen, Koen" userId="09c87206-b7b2-4962-aef8-e96af164ae5b" providerId="ADAL" clId="{5A8DD4A4-BEFC-4442-BA5D-26D5C61C97BB}" dt="2020-02-03T14:11:48.976" v="405" actId="478"/>
          <ac:spMkLst>
            <pc:docMk/>
            <pc:sldMk cId="200135515" sldId="259"/>
            <ac:spMk id="14" creationId="{FDE74267-5A1D-40A4-AB12-7079E21F12FD}"/>
          </ac:spMkLst>
        </pc:spChg>
        <pc:picChg chg="del mod">
          <ac:chgData name="Van Daalen, Koen" userId="09c87206-b7b2-4962-aef8-e96af164ae5b" providerId="ADAL" clId="{5A8DD4A4-BEFC-4442-BA5D-26D5C61C97BB}" dt="2020-02-03T14:11:44.654" v="404" actId="478"/>
          <ac:picMkLst>
            <pc:docMk/>
            <pc:sldMk cId="200135515" sldId="259"/>
            <ac:picMk id="4" creationId="{197F58C1-FF9E-41D6-B33B-4E0EE4E7C578}"/>
          </ac:picMkLst>
        </pc:picChg>
        <pc:picChg chg="add mod">
          <ac:chgData name="Van Daalen, Koen" userId="09c87206-b7b2-4962-aef8-e96af164ae5b" providerId="ADAL" clId="{5A8DD4A4-BEFC-4442-BA5D-26D5C61C97BB}" dt="2020-02-03T14:12:02.832" v="412" actId="1076"/>
          <ac:picMkLst>
            <pc:docMk/>
            <pc:sldMk cId="200135515" sldId="259"/>
            <ac:picMk id="7" creationId="{B3ABC5A9-2841-4E10-BED3-5551ED280936}"/>
          </ac:picMkLst>
        </pc:picChg>
        <pc:cxnChg chg="del mod">
          <ac:chgData name="Van Daalen, Koen" userId="09c87206-b7b2-4962-aef8-e96af164ae5b" providerId="ADAL" clId="{5A8DD4A4-BEFC-4442-BA5D-26D5C61C97BB}" dt="2020-02-03T14:11:48.976" v="405" actId="478"/>
          <ac:cxnSpMkLst>
            <pc:docMk/>
            <pc:sldMk cId="200135515" sldId="259"/>
            <ac:cxnSpMk id="6" creationId="{039DF313-0356-4C6B-8A89-E7A85A02D94C}"/>
          </ac:cxnSpMkLst>
        </pc:cxnChg>
      </pc:sldChg>
      <pc:sldChg chg="addSp modSp add ord">
        <pc:chgData name="Van Daalen, Koen" userId="09c87206-b7b2-4962-aef8-e96af164ae5b" providerId="ADAL" clId="{5A8DD4A4-BEFC-4442-BA5D-26D5C61C97BB}" dt="2020-02-03T13:57:05.250" v="53" actId="1076"/>
        <pc:sldMkLst>
          <pc:docMk/>
          <pc:sldMk cId="343954181" sldId="313"/>
        </pc:sldMkLst>
        <pc:spChg chg="add mod">
          <ac:chgData name="Van Daalen, Koen" userId="09c87206-b7b2-4962-aef8-e96af164ae5b" providerId="ADAL" clId="{5A8DD4A4-BEFC-4442-BA5D-26D5C61C97BB}" dt="2020-02-03T13:57:05.250" v="53" actId="1076"/>
          <ac:spMkLst>
            <pc:docMk/>
            <pc:sldMk cId="343954181" sldId="313"/>
            <ac:spMk id="3" creationId="{0265181A-5DA8-4C6B-9707-6ABA65B5208F}"/>
          </ac:spMkLst>
        </pc:spChg>
        <pc:spChg chg="mod">
          <ac:chgData name="Van Daalen, Koen" userId="09c87206-b7b2-4962-aef8-e96af164ae5b" providerId="ADAL" clId="{5A8DD4A4-BEFC-4442-BA5D-26D5C61C97BB}" dt="2020-02-03T13:56:23.175" v="51" actId="20577"/>
          <ac:spMkLst>
            <pc:docMk/>
            <pc:sldMk cId="343954181" sldId="313"/>
            <ac:spMk id="4" creationId="{00000000-0000-0000-0000-000000000000}"/>
          </ac:spMkLst>
        </pc:spChg>
      </pc:sldChg>
      <pc:sldChg chg="delSp modSp add del">
        <pc:chgData name="Van Daalen, Koen" userId="09c87206-b7b2-4962-aef8-e96af164ae5b" providerId="ADAL" clId="{5A8DD4A4-BEFC-4442-BA5D-26D5C61C97BB}" dt="2020-02-03T14:16:10.126" v="499" actId="20577"/>
        <pc:sldMkLst>
          <pc:docMk/>
          <pc:sldMk cId="1990805523" sldId="364"/>
        </pc:sldMkLst>
        <pc:spChg chg="mod">
          <ac:chgData name="Van Daalen, Koen" userId="09c87206-b7b2-4962-aef8-e96af164ae5b" providerId="ADAL" clId="{5A8DD4A4-BEFC-4442-BA5D-26D5C61C97BB}" dt="2020-02-03T14:16:10.126" v="499" actId="20577"/>
          <ac:spMkLst>
            <pc:docMk/>
            <pc:sldMk cId="1990805523" sldId="364"/>
            <ac:spMk id="10" creationId="{F5BE70B5-1E8B-4794-B7DB-BA559BE54D81}"/>
          </ac:spMkLst>
        </pc:spChg>
        <pc:spChg chg="del">
          <ac:chgData name="Van Daalen, Koen" userId="09c87206-b7b2-4962-aef8-e96af164ae5b" providerId="ADAL" clId="{5A8DD4A4-BEFC-4442-BA5D-26D5C61C97BB}" dt="2020-02-03T14:13:39.910" v="456" actId="478"/>
          <ac:spMkLst>
            <pc:docMk/>
            <pc:sldMk cId="1990805523" sldId="364"/>
            <ac:spMk id="11" creationId="{06F4406A-82B3-4733-9E58-186BD1621224}"/>
          </ac:spMkLst>
        </pc:spChg>
        <pc:graphicFrameChg chg="del">
          <ac:chgData name="Van Daalen, Koen" userId="09c87206-b7b2-4962-aef8-e96af164ae5b" providerId="ADAL" clId="{5A8DD4A4-BEFC-4442-BA5D-26D5C61C97BB}" dt="2020-02-03T14:13:43.508" v="457"/>
          <ac:graphicFrameMkLst>
            <pc:docMk/>
            <pc:sldMk cId="1990805523" sldId="364"/>
            <ac:graphicFrameMk id="15" creationId="{11D3FC81-0127-4987-9D0E-7067C581D8E0}"/>
          </ac:graphicFrameMkLst>
        </pc:graphicFrameChg>
      </pc:sldChg>
      <pc:sldChg chg="add del">
        <pc:chgData name="Van Daalen, Koen" userId="09c87206-b7b2-4962-aef8-e96af164ae5b" providerId="ADAL" clId="{5A8DD4A4-BEFC-4442-BA5D-26D5C61C97BB}" dt="2020-02-03T14:12:26.980" v="445" actId="2696"/>
        <pc:sldMkLst>
          <pc:docMk/>
          <pc:sldMk cId="1998876342" sldId="365"/>
        </pc:sldMkLst>
      </pc:sldChg>
      <pc:sldChg chg="addSp modSp add">
        <pc:chgData name="Van Daalen, Koen" userId="09c87206-b7b2-4962-aef8-e96af164ae5b" providerId="ADAL" clId="{5A8DD4A4-BEFC-4442-BA5D-26D5C61C97BB}" dt="2020-02-03T14:15:16.954" v="487" actId="14100"/>
        <pc:sldMkLst>
          <pc:docMk/>
          <pc:sldMk cId="3172161464" sldId="366"/>
        </pc:sldMkLst>
        <pc:spChg chg="mod">
          <ac:chgData name="Van Daalen, Koen" userId="09c87206-b7b2-4962-aef8-e96af164ae5b" providerId="ADAL" clId="{5A8DD4A4-BEFC-4442-BA5D-26D5C61C97BB}" dt="2020-02-03T14:15:06.679" v="486" actId="20577"/>
          <ac:spMkLst>
            <pc:docMk/>
            <pc:sldMk cId="3172161464" sldId="366"/>
            <ac:spMk id="2" creationId="{2705B290-99B1-4D42-B565-F54C65FCD54F}"/>
          </ac:spMkLst>
        </pc:spChg>
        <pc:spChg chg="add mod">
          <ac:chgData name="Van Daalen, Koen" userId="09c87206-b7b2-4962-aef8-e96af164ae5b" providerId="ADAL" clId="{5A8DD4A4-BEFC-4442-BA5D-26D5C61C97BB}" dt="2020-02-03T14:12:33.591" v="448" actId="14100"/>
          <ac:spMkLst>
            <pc:docMk/>
            <pc:sldMk cId="3172161464" sldId="366"/>
            <ac:spMk id="3" creationId="{5E86DEFC-9876-4176-90B1-857BCA7C99D5}"/>
          </ac:spMkLst>
        </pc:spChg>
        <pc:graphicFrameChg chg="add mod">
          <ac:chgData name="Van Daalen, Koen" userId="09c87206-b7b2-4962-aef8-e96af164ae5b" providerId="ADAL" clId="{5A8DD4A4-BEFC-4442-BA5D-26D5C61C97BB}" dt="2020-02-03T14:14:51.403" v="468" actId="1076"/>
          <ac:graphicFrameMkLst>
            <pc:docMk/>
            <pc:sldMk cId="3172161464" sldId="366"/>
            <ac:graphicFrameMk id="5" creationId="{B695C7AC-2C53-41FB-9C06-DF02FC2E38E8}"/>
          </ac:graphicFrameMkLst>
        </pc:graphicFrameChg>
        <pc:picChg chg="add mod">
          <ac:chgData name="Van Daalen, Koen" userId="09c87206-b7b2-4962-aef8-e96af164ae5b" providerId="ADAL" clId="{5A8DD4A4-BEFC-4442-BA5D-26D5C61C97BB}" dt="2020-02-03T14:15:16.954" v="487" actId="14100"/>
          <ac:picMkLst>
            <pc:docMk/>
            <pc:sldMk cId="3172161464" sldId="366"/>
            <ac:picMk id="4" creationId="{7E5A2349-08CE-4186-A6CD-913C1B9C31EA}"/>
          </ac:picMkLst>
        </pc:picChg>
        <pc:picChg chg="add mod">
          <ac:chgData name="Van Daalen, Koen" userId="09c87206-b7b2-4962-aef8-e96af164ae5b" providerId="ADAL" clId="{5A8DD4A4-BEFC-4442-BA5D-26D5C61C97BB}" dt="2020-02-03T14:15:00.594" v="470" actId="1076"/>
          <ac:picMkLst>
            <pc:docMk/>
            <pc:sldMk cId="3172161464" sldId="366"/>
            <ac:picMk id="6" creationId="{379E624D-980B-4035-B554-BEA14E68D6DC}"/>
          </ac:picMkLst>
        </pc:pic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531951" y="1600200"/>
            <a:ext cx="11128098" cy="4343400"/>
          </a:xfrm>
          <a:prstGeom prst="rect">
            <a:avLst/>
          </a:prstGeom>
        </p:spPr>
        <p:txBody>
          <a:bodyPr lIns="0" tIns="91440">
            <a:normAutofit/>
          </a:bodyPr>
          <a:lstStyle>
            <a:lvl1pPr marL="227013" indent="-227013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ebdings" panose="05030102010509060703" pitchFamily="18" charset="2"/>
              <a:buChar char=""/>
              <a:defRPr sz="2801">
                <a:solidFill>
                  <a:schemeClr val="bg2"/>
                </a:solidFill>
              </a:defRPr>
            </a:lvl1pPr>
            <a:lvl2pPr marL="458926" indent="-231845">
              <a:spcBef>
                <a:spcPts val="0"/>
              </a:spcBef>
              <a:spcAft>
                <a:spcPts val="1200"/>
              </a:spcAft>
              <a:defRPr sz="2401">
                <a:solidFill>
                  <a:schemeClr val="bg2"/>
                </a:solidFill>
              </a:defRPr>
            </a:lvl2pPr>
            <a:lvl3pPr marL="913087" indent="-225493">
              <a:spcBef>
                <a:spcPts val="0"/>
              </a:spcBef>
              <a:spcAft>
                <a:spcPts val="1200"/>
              </a:spcAft>
              <a:defRPr sz="1801">
                <a:solidFill>
                  <a:schemeClr val="bg2"/>
                </a:solidFill>
              </a:defRPr>
            </a:lvl3pPr>
            <a:lvl4pPr marL="1256090" indent="-227081"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4pPr>
            <a:lvl5pPr marL="1600680" indent="-225493"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836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dy - Blank 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8096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699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9028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759" y="4270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0" y="1219200"/>
            <a:ext cx="122072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08170" y="1371600"/>
            <a:ext cx="11128098" cy="4572000"/>
          </a:xfrm>
          <a:prstGeom prst="rect">
            <a:avLst/>
          </a:prstGeom>
        </p:spPr>
        <p:txBody>
          <a:bodyPr lIns="0" tIns="91440">
            <a:normAutofit/>
          </a:bodyPr>
          <a:lstStyle>
            <a:lvl1pPr marL="227013" indent="-227013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ebdings" panose="05030102010509060703" pitchFamily="18" charset="2"/>
              <a:buChar char=""/>
              <a:defRPr sz="2801">
                <a:solidFill>
                  <a:schemeClr val="bg2"/>
                </a:solidFill>
              </a:defRPr>
            </a:lvl1pPr>
            <a:lvl2pPr marL="458926" indent="-231845">
              <a:spcBef>
                <a:spcPts val="0"/>
              </a:spcBef>
              <a:spcAft>
                <a:spcPts val="1200"/>
              </a:spcAft>
              <a:defRPr sz="2401">
                <a:solidFill>
                  <a:schemeClr val="bg2"/>
                </a:solidFill>
              </a:defRPr>
            </a:lvl2pPr>
            <a:lvl3pPr marL="913087" indent="-225493">
              <a:spcBef>
                <a:spcPts val="0"/>
              </a:spcBef>
              <a:spcAft>
                <a:spcPts val="1200"/>
              </a:spcAft>
              <a:defRPr sz="1801">
                <a:solidFill>
                  <a:schemeClr val="bg2"/>
                </a:solidFill>
              </a:defRPr>
            </a:lvl3pPr>
            <a:lvl4pPr marL="1256090" indent="-227081"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4pPr>
            <a:lvl5pPr marL="1600680" indent="-225493"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2773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dy - Blank 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8096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41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32593" y="1109134"/>
            <a:ext cx="10947692" cy="4855633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 sz="2133">
                <a:solidFill>
                  <a:schemeClr val="bg1"/>
                </a:solidFill>
                <a:latin typeface="Arial"/>
                <a:cs typeface="Arial"/>
              </a:defRPr>
            </a:lvl2pPr>
            <a:lvl3pPr>
              <a:defRPr sz="1867">
                <a:solidFill>
                  <a:schemeClr val="bg1"/>
                </a:solidFill>
                <a:latin typeface="Arial"/>
                <a:cs typeface="Arial"/>
              </a:defRPr>
            </a:lvl3pPr>
            <a:lvl4pPr>
              <a:defRPr sz="1600">
                <a:solidFill>
                  <a:schemeClr val="bg1"/>
                </a:solidFill>
                <a:latin typeface="Arial"/>
                <a:cs typeface="Arial"/>
              </a:defRPr>
            </a:lvl4pPr>
            <a:lvl5pPr>
              <a:defRPr sz="1600">
                <a:solidFill>
                  <a:schemeClr val="bg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646444" y="127829"/>
            <a:ext cx="10524665" cy="444332"/>
          </a:xfrm>
          <a:prstGeom prst="rect">
            <a:avLst/>
          </a:prstGeom>
        </p:spPr>
        <p:txBody>
          <a:bodyPr vert="horz" anchor="ctr"/>
          <a:lstStyle>
            <a:lvl1pPr algn="l">
              <a:defRPr sz="240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73548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793CE15B-269A-4931-BECA-EA66EA4745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32735" y="2490600"/>
            <a:ext cx="2926530" cy="2927354"/>
          </a:xfrm>
          <a:prstGeom prst="ellipse">
            <a:avLst/>
          </a:prstGeom>
          <a:noFill/>
          <a:ln>
            <a:noFill/>
          </a:ln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CA2BCFC9-2070-4371-B56F-F79908287C4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51092" y="1542341"/>
            <a:ext cx="1489816" cy="840667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24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3F24C1DE-BFF7-4B8C-9B6B-D298B70AE9C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22786" y="2400299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2FA3539-444E-4742-8920-86B0535A175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755168" y="3785530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E2448CCF-7EBB-43E9-B502-91A4EB6FF8E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188" y="5222166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07FEBFFB-B3FE-4DDD-9273-696D83063D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291869" y="2232973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4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53FA18EC-AC6A-4761-AAD9-61D4BA4240A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816846" y="3617253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E15D57B-AACB-41DD-856A-CF78EC7A23E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162800" y="5053889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6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9FAE9722-86F0-406F-B6BA-8FDE682788C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106377" y="2232973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6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67CA8857-B06C-4A39-8D32-3FFE5E4111C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575802" y="3617253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CC46BE63-D2D0-4E2A-AF55-D83203759AE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219569" y="5053889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4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sp>
        <p:nvSpPr>
          <p:cNvPr id="19" name="Picture Placeholder 5">
            <a:extLst>
              <a:ext uri="{FF2B5EF4-FFF2-40B4-BE49-F238E27FC236}">
                <a16:creationId xmlns:a16="http://schemas.microsoft.com/office/drawing/2014/main" id="{443742DE-157D-4406-B86A-E05758F74A3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699123" y="5667000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2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2FAE0C5A-BD9D-46E3-9189-BF6994CA62C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37696" y="2400299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894A009B-778A-4E6E-92C5-C3CB0438E52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54230" y="3785530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F2D72D62-7608-4DA7-B9B2-0BA7CE4B551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192164" y="5222166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451635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85259D86-93CF-4A3C-A66D-6089D0D0B88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 flipH="1">
            <a:off x="6821142" y="1460500"/>
            <a:ext cx="5384890" cy="5111749"/>
          </a:xfrm>
          <a:custGeom>
            <a:avLst/>
            <a:gdLst>
              <a:gd name="connsiteX0" fmla="*/ 0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0 w 5638800"/>
              <a:gd name="connsiteY4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325315 w 5638800"/>
              <a:gd name="connsiteY4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90854 w 5638800"/>
              <a:gd name="connsiteY4" fmla="*/ 797282 h 5067413"/>
              <a:gd name="connsiteX5" fmla="*/ 325315 w 5638800"/>
              <a:gd name="connsiteY5" fmla="*/ 0 h 5067413"/>
              <a:gd name="connsiteX0" fmla="*/ 569647 w 5883132"/>
              <a:gd name="connsiteY0" fmla="*/ 0 h 5067413"/>
              <a:gd name="connsiteX1" fmla="*/ 5883132 w 5883132"/>
              <a:gd name="connsiteY1" fmla="*/ 0 h 5067413"/>
              <a:gd name="connsiteX2" fmla="*/ 5883132 w 5883132"/>
              <a:gd name="connsiteY2" fmla="*/ 5067413 h 5067413"/>
              <a:gd name="connsiteX3" fmla="*/ 244332 w 5883132"/>
              <a:gd name="connsiteY3" fmla="*/ 5067413 h 5067413"/>
              <a:gd name="connsiteX4" fmla="*/ 1355094 w 5883132"/>
              <a:gd name="connsiteY4" fmla="*/ 814867 h 5067413"/>
              <a:gd name="connsiteX5" fmla="*/ 335186 w 5883132"/>
              <a:gd name="connsiteY5" fmla="*/ 797282 h 5067413"/>
              <a:gd name="connsiteX6" fmla="*/ 569647 w 5883132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3669 w 5937154"/>
              <a:gd name="connsiteY0" fmla="*/ 0 h 5067413"/>
              <a:gd name="connsiteX1" fmla="*/ 5937154 w 5937154"/>
              <a:gd name="connsiteY1" fmla="*/ 0 h 5067413"/>
              <a:gd name="connsiteX2" fmla="*/ 5937154 w 5937154"/>
              <a:gd name="connsiteY2" fmla="*/ 5067413 h 5067413"/>
              <a:gd name="connsiteX3" fmla="*/ 298354 w 5937154"/>
              <a:gd name="connsiteY3" fmla="*/ 5067413 h 5067413"/>
              <a:gd name="connsiteX4" fmla="*/ 1416260 w 5937154"/>
              <a:gd name="connsiteY4" fmla="*/ 795817 h 5067413"/>
              <a:gd name="connsiteX5" fmla="*/ 389208 w 5937154"/>
              <a:gd name="connsiteY5" fmla="*/ 797282 h 5067413"/>
              <a:gd name="connsiteX6" fmla="*/ 623669 w 5937154"/>
              <a:gd name="connsiteY6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1117906 w 5638800"/>
              <a:gd name="connsiteY4" fmla="*/ 795817 h 5067413"/>
              <a:gd name="connsiteX5" fmla="*/ 90854 w 5638800"/>
              <a:gd name="connsiteY5" fmla="*/ 797282 h 5067413"/>
              <a:gd name="connsiteX6" fmla="*/ 325315 w 5638800"/>
              <a:gd name="connsiteY6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56783 w 5547946"/>
              <a:gd name="connsiteY3" fmla="*/ 4524488 h 5067413"/>
              <a:gd name="connsiteX4" fmla="*/ 1027052 w 5547946"/>
              <a:gd name="connsiteY4" fmla="*/ 795817 h 5067413"/>
              <a:gd name="connsiteX5" fmla="*/ 0 w 5547946"/>
              <a:gd name="connsiteY5" fmla="*/ 797282 h 5067413"/>
              <a:gd name="connsiteX6" fmla="*/ 234461 w 5547946"/>
              <a:gd name="connsiteY6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4569340"/>
              <a:gd name="connsiteX1" fmla="*/ 5547946 w 5547946"/>
              <a:gd name="connsiteY1" fmla="*/ 0 h 4569340"/>
              <a:gd name="connsiteX2" fmla="*/ 4595446 w 5547946"/>
              <a:gd name="connsiteY2" fmla="*/ 3395775 h 4569340"/>
              <a:gd name="connsiteX3" fmla="*/ 1661746 w 5547946"/>
              <a:gd name="connsiteY3" fmla="*/ 4538776 h 4569340"/>
              <a:gd name="connsiteX4" fmla="*/ 56783 w 5547946"/>
              <a:gd name="connsiteY4" fmla="*/ 4524488 h 4569340"/>
              <a:gd name="connsiteX5" fmla="*/ 1027052 w 5547946"/>
              <a:gd name="connsiteY5" fmla="*/ 795817 h 4569340"/>
              <a:gd name="connsiteX6" fmla="*/ 0 w 5547946"/>
              <a:gd name="connsiteY6" fmla="*/ 797282 h 4569340"/>
              <a:gd name="connsiteX7" fmla="*/ 234461 w 5547946"/>
              <a:gd name="connsiteY7" fmla="*/ 0 h 4569340"/>
              <a:gd name="connsiteX0" fmla="*/ 234461 w 5797041"/>
              <a:gd name="connsiteY0" fmla="*/ 0 h 4538776"/>
              <a:gd name="connsiteX1" fmla="*/ 5547946 w 5797041"/>
              <a:gd name="connsiteY1" fmla="*/ 0 h 4538776"/>
              <a:gd name="connsiteX2" fmla="*/ 4595446 w 5797041"/>
              <a:gd name="connsiteY2" fmla="*/ 3395775 h 4538776"/>
              <a:gd name="connsiteX3" fmla="*/ 1661746 w 5797041"/>
              <a:gd name="connsiteY3" fmla="*/ 4538776 h 4538776"/>
              <a:gd name="connsiteX4" fmla="*/ 56783 w 5797041"/>
              <a:gd name="connsiteY4" fmla="*/ 4524488 h 4538776"/>
              <a:gd name="connsiteX5" fmla="*/ 1027052 w 5797041"/>
              <a:gd name="connsiteY5" fmla="*/ 795817 h 4538776"/>
              <a:gd name="connsiteX6" fmla="*/ 0 w 5797041"/>
              <a:gd name="connsiteY6" fmla="*/ 797282 h 4538776"/>
              <a:gd name="connsiteX7" fmla="*/ 234461 w 5797041"/>
              <a:gd name="connsiteY7" fmla="*/ 0 h 4538776"/>
              <a:gd name="connsiteX0" fmla="*/ 234461 w 4774038"/>
              <a:gd name="connsiteY0" fmla="*/ 0 h 4538776"/>
              <a:gd name="connsiteX1" fmla="*/ 3992196 w 4774038"/>
              <a:gd name="connsiteY1" fmla="*/ 0 h 4538776"/>
              <a:gd name="connsiteX2" fmla="*/ 4595446 w 4774038"/>
              <a:gd name="connsiteY2" fmla="*/ 3395775 h 4538776"/>
              <a:gd name="connsiteX3" fmla="*/ 1661746 w 4774038"/>
              <a:gd name="connsiteY3" fmla="*/ 4538776 h 4538776"/>
              <a:gd name="connsiteX4" fmla="*/ 56783 w 4774038"/>
              <a:gd name="connsiteY4" fmla="*/ 4524488 h 4538776"/>
              <a:gd name="connsiteX5" fmla="*/ 1027052 w 4774038"/>
              <a:gd name="connsiteY5" fmla="*/ 795817 h 4538776"/>
              <a:gd name="connsiteX6" fmla="*/ 0 w 4774038"/>
              <a:gd name="connsiteY6" fmla="*/ 797282 h 4538776"/>
              <a:gd name="connsiteX7" fmla="*/ 234461 w 4774038"/>
              <a:gd name="connsiteY7" fmla="*/ 0 h 4538776"/>
              <a:gd name="connsiteX0" fmla="*/ 234461 w 5361108"/>
              <a:gd name="connsiteY0" fmla="*/ 0 h 4538776"/>
              <a:gd name="connsiteX1" fmla="*/ 3992196 w 5361108"/>
              <a:gd name="connsiteY1" fmla="*/ 0 h 4538776"/>
              <a:gd name="connsiteX2" fmla="*/ 5338396 w 5361108"/>
              <a:gd name="connsiteY2" fmla="*/ 901813 h 4538776"/>
              <a:gd name="connsiteX3" fmla="*/ 4595446 w 5361108"/>
              <a:gd name="connsiteY3" fmla="*/ 3395775 h 4538776"/>
              <a:gd name="connsiteX4" fmla="*/ 1661746 w 5361108"/>
              <a:gd name="connsiteY4" fmla="*/ 4538776 h 4538776"/>
              <a:gd name="connsiteX5" fmla="*/ 56783 w 5361108"/>
              <a:gd name="connsiteY5" fmla="*/ 4524488 h 4538776"/>
              <a:gd name="connsiteX6" fmla="*/ 1027052 w 5361108"/>
              <a:gd name="connsiteY6" fmla="*/ 795817 h 4538776"/>
              <a:gd name="connsiteX7" fmla="*/ 0 w 5361108"/>
              <a:gd name="connsiteY7" fmla="*/ 797282 h 4538776"/>
              <a:gd name="connsiteX8" fmla="*/ 234461 w 5361108"/>
              <a:gd name="connsiteY8" fmla="*/ 0 h 4538776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6434 h 4545210"/>
              <a:gd name="connsiteX1" fmla="*/ 4074746 w 5361108"/>
              <a:gd name="connsiteY1" fmla="*/ 84 h 4545210"/>
              <a:gd name="connsiteX2" fmla="*/ 5338396 w 5361108"/>
              <a:gd name="connsiteY2" fmla="*/ 908247 h 4545210"/>
              <a:gd name="connsiteX3" fmla="*/ 4595446 w 5361108"/>
              <a:gd name="connsiteY3" fmla="*/ 3402209 h 4545210"/>
              <a:gd name="connsiteX4" fmla="*/ 1661746 w 5361108"/>
              <a:gd name="connsiteY4" fmla="*/ 4545210 h 4545210"/>
              <a:gd name="connsiteX5" fmla="*/ 56783 w 5361108"/>
              <a:gd name="connsiteY5" fmla="*/ 4530922 h 4545210"/>
              <a:gd name="connsiteX6" fmla="*/ 1027052 w 5361108"/>
              <a:gd name="connsiteY6" fmla="*/ 802251 h 4545210"/>
              <a:gd name="connsiteX7" fmla="*/ 0 w 5361108"/>
              <a:gd name="connsiteY7" fmla="*/ 803716 h 4545210"/>
              <a:gd name="connsiteX8" fmla="*/ 234461 w 5361108"/>
              <a:gd name="connsiteY8" fmla="*/ 6434 h 4545210"/>
              <a:gd name="connsiteX0" fmla="*/ 234461 w 5375920"/>
              <a:gd name="connsiteY0" fmla="*/ 6434 h 4545210"/>
              <a:gd name="connsiteX1" fmla="*/ 4074746 w 5375920"/>
              <a:gd name="connsiteY1" fmla="*/ 84 h 4545210"/>
              <a:gd name="connsiteX2" fmla="*/ 5338396 w 5375920"/>
              <a:gd name="connsiteY2" fmla="*/ 908247 h 4545210"/>
              <a:gd name="connsiteX3" fmla="*/ 4754196 w 5375920"/>
              <a:gd name="connsiteY3" fmla="*/ 3262509 h 4545210"/>
              <a:gd name="connsiteX4" fmla="*/ 1661746 w 5375920"/>
              <a:gd name="connsiteY4" fmla="*/ 4545210 h 4545210"/>
              <a:gd name="connsiteX5" fmla="*/ 56783 w 5375920"/>
              <a:gd name="connsiteY5" fmla="*/ 4530922 h 4545210"/>
              <a:gd name="connsiteX6" fmla="*/ 1027052 w 5375920"/>
              <a:gd name="connsiteY6" fmla="*/ 802251 h 4545210"/>
              <a:gd name="connsiteX7" fmla="*/ 0 w 5375920"/>
              <a:gd name="connsiteY7" fmla="*/ 803716 h 4545210"/>
              <a:gd name="connsiteX8" fmla="*/ 234461 w 5375920"/>
              <a:gd name="connsiteY8" fmla="*/ 6434 h 4545210"/>
              <a:gd name="connsiteX0" fmla="*/ 234461 w 5363769"/>
              <a:gd name="connsiteY0" fmla="*/ 6434 h 4545210"/>
              <a:gd name="connsiteX1" fmla="*/ 4074746 w 5363769"/>
              <a:gd name="connsiteY1" fmla="*/ 84 h 4545210"/>
              <a:gd name="connsiteX2" fmla="*/ 5338396 w 5363769"/>
              <a:gd name="connsiteY2" fmla="*/ 908247 h 4545210"/>
              <a:gd name="connsiteX3" fmla="*/ 4754196 w 5363769"/>
              <a:gd name="connsiteY3" fmla="*/ 3262509 h 4545210"/>
              <a:gd name="connsiteX4" fmla="*/ 1661746 w 5363769"/>
              <a:gd name="connsiteY4" fmla="*/ 4545210 h 4545210"/>
              <a:gd name="connsiteX5" fmla="*/ 56783 w 5363769"/>
              <a:gd name="connsiteY5" fmla="*/ 4530922 h 4545210"/>
              <a:gd name="connsiteX6" fmla="*/ 1027052 w 5363769"/>
              <a:gd name="connsiteY6" fmla="*/ 802251 h 4545210"/>
              <a:gd name="connsiteX7" fmla="*/ 0 w 5363769"/>
              <a:gd name="connsiteY7" fmla="*/ 803716 h 4545210"/>
              <a:gd name="connsiteX8" fmla="*/ 234461 w 5363769"/>
              <a:gd name="connsiteY8" fmla="*/ 6434 h 4545210"/>
              <a:gd name="connsiteX0" fmla="*/ 234461 w 5375235"/>
              <a:gd name="connsiteY0" fmla="*/ 6434 h 4545210"/>
              <a:gd name="connsiteX1" fmla="*/ 4074746 w 5375235"/>
              <a:gd name="connsiteY1" fmla="*/ 84 h 4545210"/>
              <a:gd name="connsiteX2" fmla="*/ 5338396 w 5375235"/>
              <a:gd name="connsiteY2" fmla="*/ 908247 h 4545210"/>
              <a:gd name="connsiteX3" fmla="*/ 4754196 w 5375235"/>
              <a:gd name="connsiteY3" fmla="*/ 3262509 h 4545210"/>
              <a:gd name="connsiteX4" fmla="*/ 1661746 w 5375235"/>
              <a:gd name="connsiteY4" fmla="*/ 4545210 h 4545210"/>
              <a:gd name="connsiteX5" fmla="*/ 56783 w 5375235"/>
              <a:gd name="connsiteY5" fmla="*/ 4530922 h 4545210"/>
              <a:gd name="connsiteX6" fmla="*/ 1027052 w 5375235"/>
              <a:gd name="connsiteY6" fmla="*/ 802251 h 4545210"/>
              <a:gd name="connsiteX7" fmla="*/ 0 w 5375235"/>
              <a:gd name="connsiteY7" fmla="*/ 803716 h 4545210"/>
              <a:gd name="connsiteX8" fmla="*/ 234461 w 5375235"/>
              <a:gd name="connsiteY8" fmla="*/ 6434 h 4545210"/>
              <a:gd name="connsiteX0" fmla="*/ 234461 w 5398141"/>
              <a:gd name="connsiteY0" fmla="*/ 6434 h 4545210"/>
              <a:gd name="connsiteX1" fmla="*/ 4074746 w 5398141"/>
              <a:gd name="connsiteY1" fmla="*/ 84 h 4545210"/>
              <a:gd name="connsiteX2" fmla="*/ 5338396 w 5398141"/>
              <a:gd name="connsiteY2" fmla="*/ 908247 h 4545210"/>
              <a:gd name="connsiteX3" fmla="*/ 4919296 w 5398141"/>
              <a:gd name="connsiteY3" fmla="*/ 3052959 h 4545210"/>
              <a:gd name="connsiteX4" fmla="*/ 1661746 w 5398141"/>
              <a:gd name="connsiteY4" fmla="*/ 4545210 h 4545210"/>
              <a:gd name="connsiteX5" fmla="*/ 56783 w 5398141"/>
              <a:gd name="connsiteY5" fmla="*/ 4530922 h 4545210"/>
              <a:gd name="connsiteX6" fmla="*/ 1027052 w 5398141"/>
              <a:gd name="connsiteY6" fmla="*/ 802251 h 4545210"/>
              <a:gd name="connsiteX7" fmla="*/ 0 w 5398141"/>
              <a:gd name="connsiteY7" fmla="*/ 803716 h 4545210"/>
              <a:gd name="connsiteX8" fmla="*/ 234461 w 5398141"/>
              <a:gd name="connsiteY8" fmla="*/ 6434 h 4545210"/>
              <a:gd name="connsiteX0" fmla="*/ 234461 w 5398141"/>
              <a:gd name="connsiteY0" fmla="*/ 6434 h 4545210"/>
              <a:gd name="connsiteX1" fmla="*/ 4074746 w 5398141"/>
              <a:gd name="connsiteY1" fmla="*/ 84 h 4545210"/>
              <a:gd name="connsiteX2" fmla="*/ 5338396 w 5398141"/>
              <a:gd name="connsiteY2" fmla="*/ 908247 h 4545210"/>
              <a:gd name="connsiteX3" fmla="*/ 4919296 w 5398141"/>
              <a:gd name="connsiteY3" fmla="*/ 3052959 h 4545210"/>
              <a:gd name="connsiteX4" fmla="*/ 1661746 w 5398141"/>
              <a:gd name="connsiteY4" fmla="*/ 4545210 h 4545210"/>
              <a:gd name="connsiteX5" fmla="*/ 56783 w 5398141"/>
              <a:gd name="connsiteY5" fmla="*/ 4530922 h 4545210"/>
              <a:gd name="connsiteX6" fmla="*/ 1027052 w 5398141"/>
              <a:gd name="connsiteY6" fmla="*/ 802251 h 4545210"/>
              <a:gd name="connsiteX7" fmla="*/ 0 w 5398141"/>
              <a:gd name="connsiteY7" fmla="*/ 803716 h 4545210"/>
              <a:gd name="connsiteX8" fmla="*/ 234461 w 5398141"/>
              <a:gd name="connsiteY8" fmla="*/ 6434 h 4545210"/>
              <a:gd name="connsiteX0" fmla="*/ 234461 w 5384721"/>
              <a:gd name="connsiteY0" fmla="*/ 6434 h 4545210"/>
              <a:gd name="connsiteX1" fmla="*/ 4074746 w 5384721"/>
              <a:gd name="connsiteY1" fmla="*/ 84 h 4545210"/>
              <a:gd name="connsiteX2" fmla="*/ 5338396 w 5384721"/>
              <a:gd name="connsiteY2" fmla="*/ 908247 h 4545210"/>
              <a:gd name="connsiteX3" fmla="*/ 4919296 w 5384721"/>
              <a:gd name="connsiteY3" fmla="*/ 3052959 h 4545210"/>
              <a:gd name="connsiteX4" fmla="*/ 1661746 w 5384721"/>
              <a:gd name="connsiteY4" fmla="*/ 4545210 h 4545210"/>
              <a:gd name="connsiteX5" fmla="*/ 56783 w 5384721"/>
              <a:gd name="connsiteY5" fmla="*/ 4530922 h 4545210"/>
              <a:gd name="connsiteX6" fmla="*/ 1027052 w 5384721"/>
              <a:gd name="connsiteY6" fmla="*/ 802251 h 4545210"/>
              <a:gd name="connsiteX7" fmla="*/ 0 w 5384721"/>
              <a:gd name="connsiteY7" fmla="*/ 803716 h 4545210"/>
              <a:gd name="connsiteX8" fmla="*/ 234461 w 5384721"/>
              <a:gd name="connsiteY8" fmla="*/ 6434 h 4545210"/>
              <a:gd name="connsiteX0" fmla="*/ 234461 w 5378899"/>
              <a:gd name="connsiteY0" fmla="*/ 6434 h 4545210"/>
              <a:gd name="connsiteX1" fmla="*/ 4074746 w 5378899"/>
              <a:gd name="connsiteY1" fmla="*/ 84 h 4545210"/>
              <a:gd name="connsiteX2" fmla="*/ 5338396 w 5378899"/>
              <a:gd name="connsiteY2" fmla="*/ 908247 h 4545210"/>
              <a:gd name="connsiteX3" fmla="*/ 4919296 w 5378899"/>
              <a:gd name="connsiteY3" fmla="*/ 3052959 h 4545210"/>
              <a:gd name="connsiteX4" fmla="*/ 1661746 w 5378899"/>
              <a:gd name="connsiteY4" fmla="*/ 4545210 h 4545210"/>
              <a:gd name="connsiteX5" fmla="*/ 56783 w 5378899"/>
              <a:gd name="connsiteY5" fmla="*/ 4530922 h 4545210"/>
              <a:gd name="connsiteX6" fmla="*/ 1027052 w 5378899"/>
              <a:gd name="connsiteY6" fmla="*/ 802251 h 4545210"/>
              <a:gd name="connsiteX7" fmla="*/ 0 w 5378899"/>
              <a:gd name="connsiteY7" fmla="*/ 803716 h 4545210"/>
              <a:gd name="connsiteX8" fmla="*/ 234461 w 5378899"/>
              <a:gd name="connsiteY8" fmla="*/ 6434 h 4545210"/>
              <a:gd name="connsiteX0" fmla="*/ 234461 w 5425312"/>
              <a:gd name="connsiteY0" fmla="*/ 6434 h 4545210"/>
              <a:gd name="connsiteX1" fmla="*/ 4074746 w 5425312"/>
              <a:gd name="connsiteY1" fmla="*/ 84 h 4545210"/>
              <a:gd name="connsiteX2" fmla="*/ 5338396 w 5425312"/>
              <a:gd name="connsiteY2" fmla="*/ 908247 h 4545210"/>
              <a:gd name="connsiteX3" fmla="*/ 4919296 w 5425312"/>
              <a:gd name="connsiteY3" fmla="*/ 3052959 h 4545210"/>
              <a:gd name="connsiteX4" fmla="*/ 1668096 w 5425312"/>
              <a:gd name="connsiteY4" fmla="*/ 4545210 h 4545210"/>
              <a:gd name="connsiteX5" fmla="*/ 56783 w 5425312"/>
              <a:gd name="connsiteY5" fmla="*/ 4530922 h 4545210"/>
              <a:gd name="connsiteX6" fmla="*/ 1027052 w 5425312"/>
              <a:gd name="connsiteY6" fmla="*/ 802251 h 4545210"/>
              <a:gd name="connsiteX7" fmla="*/ 0 w 5425312"/>
              <a:gd name="connsiteY7" fmla="*/ 803716 h 4545210"/>
              <a:gd name="connsiteX8" fmla="*/ 234461 w 5425312"/>
              <a:gd name="connsiteY8" fmla="*/ 6434 h 4545210"/>
              <a:gd name="connsiteX0" fmla="*/ 234461 w 5425312"/>
              <a:gd name="connsiteY0" fmla="*/ 6434 h 4545210"/>
              <a:gd name="connsiteX1" fmla="*/ 4074746 w 5425312"/>
              <a:gd name="connsiteY1" fmla="*/ 84 h 4545210"/>
              <a:gd name="connsiteX2" fmla="*/ 5338396 w 5425312"/>
              <a:gd name="connsiteY2" fmla="*/ 908247 h 4545210"/>
              <a:gd name="connsiteX3" fmla="*/ 4919296 w 5425312"/>
              <a:gd name="connsiteY3" fmla="*/ 3052959 h 4545210"/>
              <a:gd name="connsiteX4" fmla="*/ 1668096 w 5425312"/>
              <a:gd name="connsiteY4" fmla="*/ 4545210 h 4545210"/>
              <a:gd name="connsiteX5" fmla="*/ 56783 w 5425312"/>
              <a:gd name="connsiteY5" fmla="*/ 4530922 h 4545210"/>
              <a:gd name="connsiteX6" fmla="*/ 1027052 w 5425312"/>
              <a:gd name="connsiteY6" fmla="*/ 802251 h 4545210"/>
              <a:gd name="connsiteX7" fmla="*/ 0 w 5425312"/>
              <a:gd name="connsiteY7" fmla="*/ 803716 h 4545210"/>
              <a:gd name="connsiteX8" fmla="*/ 234461 w 5425312"/>
              <a:gd name="connsiteY8" fmla="*/ 6434 h 4545210"/>
              <a:gd name="connsiteX0" fmla="*/ 234461 w 5384517"/>
              <a:gd name="connsiteY0" fmla="*/ 6434 h 4545210"/>
              <a:gd name="connsiteX1" fmla="*/ 4074746 w 5384517"/>
              <a:gd name="connsiteY1" fmla="*/ 84 h 4545210"/>
              <a:gd name="connsiteX2" fmla="*/ 5338396 w 5384517"/>
              <a:gd name="connsiteY2" fmla="*/ 908247 h 4545210"/>
              <a:gd name="connsiteX3" fmla="*/ 4722446 w 5384517"/>
              <a:gd name="connsiteY3" fmla="*/ 3300609 h 4545210"/>
              <a:gd name="connsiteX4" fmla="*/ 1668096 w 5384517"/>
              <a:gd name="connsiteY4" fmla="*/ 4545210 h 4545210"/>
              <a:gd name="connsiteX5" fmla="*/ 56783 w 5384517"/>
              <a:gd name="connsiteY5" fmla="*/ 4530922 h 4545210"/>
              <a:gd name="connsiteX6" fmla="*/ 1027052 w 5384517"/>
              <a:gd name="connsiteY6" fmla="*/ 802251 h 4545210"/>
              <a:gd name="connsiteX7" fmla="*/ 0 w 5384517"/>
              <a:gd name="connsiteY7" fmla="*/ 803716 h 4545210"/>
              <a:gd name="connsiteX8" fmla="*/ 234461 w 5384517"/>
              <a:gd name="connsiteY8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81651"/>
              <a:gd name="connsiteY0" fmla="*/ 6434 h 4545210"/>
              <a:gd name="connsiteX1" fmla="*/ 4074746 w 5381651"/>
              <a:gd name="connsiteY1" fmla="*/ 84 h 4545210"/>
              <a:gd name="connsiteX2" fmla="*/ 5338396 w 5381651"/>
              <a:gd name="connsiteY2" fmla="*/ 908247 h 4545210"/>
              <a:gd name="connsiteX3" fmla="*/ 4862146 w 5381651"/>
              <a:gd name="connsiteY3" fmla="*/ 3122809 h 4545210"/>
              <a:gd name="connsiteX4" fmla="*/ 2734897 w 5381651"/>
              <a:gd name="connsiteY4" fmla="*/ 4203897 h 4545210"/>
              <a:gd name="connsiteX5" fmla="*/ 1668096 w 5381651"/>
              <a:gd name="connsiteY5" fmla="*/ 4545210 h 4545210"/>
              <a:gd name="connsiteX6" fmla="*/ 56783 w 5381651"/>
              <a:gd name="connsiteY6" fmla="*/ 4530922 h 4545210"/>
              <a:gd name="connsiteX7" fmla="*/ 1027052 w 5381651"/>
              <a:gd name="connsiteY7" fmla="*/ 802251 h 4545210"/>
              <a:gd name="connsiteX8" fmla="*/ 0 w 5381651"/>
              <a:gd name="connsiteY8" fmla="*/ 803716 h 4545210"/>
              <a:gd name="connsiteX9" fmla="*/ 234461 w 5381651"/>
              <a:gd name="connsiteY9" fmla="*/ 6434 h 4545210"/>
              <a:gd name="connsiteX0" fmla="*/ 234461 w 5381651"/>
              <a:gd name="connsiteY0" fmla="*/ 6434 h 4545210"/>
              <a:gd name="connsiteX1" fmla="*/ 4074746 w 5381651"/>
              <a:gd name="connsiteY1" fmla="*/ 84 h 4545210"/>
              <a:gd name="connsiteX2" fmla="*/ 5338396 w 5381651"/>
              <a:gd name="connsiteY2" fmla="*/ 908247 h 4545210"/>
              <a:gd name="connsiteX3" fmla="*/ 4862146 w 5381651"/>
              <a:gd name="connsiteY3" fmla="*/ 3122809 h 4545210"/>
              <a:gd name="connsiteX4" fmla="*/ 2734897 w 5381651"/>
              <a:gd name="connsiteY4" fmla="*/ 4203897 h 4545210"/>
              <a:gd name="connsiteX5" fmla="*/ 1668096 w 5381651"/>
              <a:gd name="connsiteY5" fmla="*/ 4545210 h 4545210"/>
              <a:gd name="connsiteX6" fmla="*/ 56783 w 5381651"/>
              <a:gd name="connsiteY6" fmla="*/ 4530922 h 4545210"/>
              <a:gd name="connsiteX7" fmla="*/ 1027052 w 5381651"/>
              <a:gd name="connsiteY7" fmla="*/ 802251 h 4545210"/>
              <a:gd name="connsiteX8" fmla="*/ 0 w 5381651"/>
              <a:gd name="connsiteY8" fmla="*/ 803716 h 4545210"/>
              <a:gd name="connsiteX9" fmla="*/ 234461 w 5381651"/>
              <a:gd name="connsiteY9" fmla="*/ 6434 h 4545210"/>
              <a:gd name="connsiteX0" fmla="*/ 234461 w 5374230"/>
              <a:gd name="connsiteY0" fmla="*/ 6434 h 4545210"/>
              <a:gd name="connsiteX1" fmla="*/ 4074746 w 5374230"/>
              <a:gd name="connsiteY1" fmla="*/ 84 h 4545210"/>
              <a:gd name="connsiteX2" fmla="*/ 5338396 w 5374230"/>
              <a:gd name="connsiteY2" fmla="*/ 908247 h 4545210"/>
              <a:gd name="connsiteX3" fmla="*/ 4862146 w 5374230"/>
              <a:gd name="connsiteY3" fmla="*/ 3122809 h 4545210"/>
              <a:gd name="connsiteX4" fmla="*/ 2734897 w 5374230"/>
              <a:gd name="connsiteY4" fmla="*/ 4203897 h 4545210"/>
              <a:gd name="connsiteX5" fmla="*/ 1668096 w 5374230"/>
              <a:gd name="connsiteY5" fmla="*/ 4545210 h 4545210"/>
              <a:gd name="connsiteX6" fmla="*/ 56783 w 5374230"/>
              <a:gd name="connsiteY6" fmla="*/ 4530922 h 4545210"/>
              <a:gd name="connsiteX7" fmla="*/ 1027052 w 5374230"/>
              <a:gd name="connsiteY7" fmla="*/ 802251 h 4545210"/>
              <a:gd name="connsiteX8" fmla="*/ 0 w 5374230"/>
              <a:gd name="connsiteY8" fmla="*/ 803716 h 4545210"/>
              <a:gd name="connsiteX9" fmla="*/ 234461 w 5374230"/>
              <a:gd name="connsiteY9" fmla="*/ 6434 h 4545210"/>
              <a:gd name="connsiteX0" fmla="*/ 234461 w 5366809"/>
              <a:gd name="connsiteY0" fmla="*/ 6434 h 4545210"/>
              <a:gd name="connsiteX1" fmla="*/ 4074746 w 5366809"/>
              <a:gd name="connsiteY1" fmla="*/ 84 h 4545210"/>
              <a:gd name="connsiteX2" fmla="*/ 5338396 w 5366809"/>
              <a:gd name="connsiteY2" fmla="*/ 908247 h 4545210"/>
              <a:gd name="connsiteX3" fmla="*/ 4862146 w 5366809"/>
              <a:gd name="connsiteY3" fmla="*/ 3122809 h 4545210"/>
              <a:gd name="connsiteX4" fmla="*/ 2734897 w 5366809"/>
              <a:gd name="connsiteY4" fmla="*/ 4203897 h 4545210"/>
              <a:gd name="connsiteX5" fmla="*/ 1668096 w 5366809"/>
              <a:gd name="connsiteY5" fmla="*/ 4545210 h 4545210"/>
              <a:gd name="connsiteX6" fmla="*/ 56783 w 5366809"/>
              <a:gd name="connsiteY6" fmla="*/ 4530922 h 4545210"/>
              <a:gd name="connsiteX7" fmla="*/ 1027052 w 5366809"/>
              <a:gd name="connsiteY7" fmla="*/ 802251 h 4545210"/>
              <a:gd name="connsiteX8" fmla="*/ 0 w 5366809"/>
              <a:gd name="connsiteY8" fmla="*/ 803716 h 4545210"/>
              <a:gd name="connsiteX9" fmla="*/ 234461 w 5366809"/>
              <a:gd name="connsiteY9" fmla="*/ 6434 h 4545210"/>
              <a:gd name="connsiteX0" fmla="*/ 234461 w 5367582"/>
              <a:gd name="connsiteY0" fmla="*/ 6434 h 4545210"/>
              <a:gd name="connsiteX1" fmla="*/ 4074746 w 5367582"/>
              <a:gd name="connsiteY1" fmla="*/ 84 h 4545210"/>
              <a:gd name="connsiteX2" fmla="*/ 5338396 w 5367582"/>
              <a:gd name="connsiteY2" fmla="*/ 908247 h 4545210"/>
              <a:gd name="connsiteX3" fmla="*/ 4874846 w 5367582"/>
              <a:gd name="connsiteY3" fmla="*/ 3141859 h 4545210"/>
              <a:gd name="connsiteX4" fmla="*/ 2734897 w 5367582"/>
              <a:gd name="connsiteY4" fmla="*/ 4203897 h 4545210"/>
              <a:gd name="connsiteX5" fmla="*/ 1668096 w 5367582"/>
              <a:gd name="connsiteY5" fmla="*/ 4545210 h 4545210"/>
              <a:gd name="connsiteX6" fmla="*/ 56783 w 5367582"/>
              <a:gd name="connsiteY6" fmla="*/ 4530922 h 4545210"/>
              <a:gd name="connsiteX7" fmla="*/ 1027052 w 5367582"/>
              <a:gd name="connsiteY7" fmla="*/ 802251 h 4545210"/>
              <a:gd name="connsiteX8" fmla="*/ 0 w 5367582"/>
              <a:gd name="connsiteY8" fmla="*/ 803716 h 4545210"/>
              <a:gd name="connsiteX9" fmla="*/ 234461 w 5367582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1907"/>
              <a:gd name="connsiteY0" fmla="*/ 6434 h 4545210"/>
              <a:gd name="connsiteX1" fmla="*/ 4074746 w 5381907"/>
              <a:gd name="connsiteY1" fmla="*/ 84 h 4545210"/>
              <a:gd name="connsiteX2" fmla="*/ 5338396 w 5381907"/>
              <a:gd name="connsiteY2" fmla="*/ 908247 h 4545210"/>
              <a:gd name="connsiteX3" fmla="*/ 4874846 w 5381907"/>
              <a:gd name="connsiteY3" fmla="*/ 3141859 h 4545210"/>
              <a:gd name="connsiteX4" fmla="*/ 2804747 w 5381907"/>
              <a:gd name="connsiteY4" fmla="*/ 4165797 h 4545210"/>
              <a:gd name="connsiteX5" fmla="*/ 1668096 w 5381907"/>
              <a:gd name="connsiteY5" fmla="*/ 4545210 h 4545210"/>
              <a:gd name="connsiteX6" fmla="*/ 56783 w 5381907"/>
              <a:gd name="connsiteY6" fmla="*/ 4530922 h 4545210"/>
              <a:gd name="connsiteX7" fmla="*/ 1027052 w 5381907"/>
              <a:gd name="connsiteY7" fmla="*/ 802251 h 4545210"/>
              <a:gd name="connsiteX8" fmla="*/ 0 w 5381907"/>
              <a:gd name="connsiteY8" fmla="*/ 803716 h 4545210"/>
              <a:gd name="connsiteX9" fmla="*/ 234461 w 5381907"/>
              <a:gd name="connsiteY9" fmla="*/ 6434 h 4545210"/>
              <a:gd name="connsiteX0" fmla="*/ 234461 w 5415963"/>
              <a:gd name="connsiteY0" fmla="*/ 6434 h 4545210"/>
              <a:gd name="connsiteX1" fmla="*/ 4074746 w 5415963"/>
              <a:gd name="connsiteY1" fmla="*/ 84 h 4545210"/>
              <a:gd name="connsiteX2" fmla="*/ 5338396 w 5415963"/>
              <a:gd name="connsiteY2" fmla="*/ 908247 h 4545210"/>
              <a:gd name="connsiteX3" fmla="*/ 5217748 w 5415963"/>
              <a:gd name="connsiteY3" fmla="*/ 2146497 h 4545210"/>
              <a:gd name="connsiteX4" fmla="*/ 4874846 w 5415963"/>
              <a:gd name="connsiteY4" fmla="*/ 3141859 h 4545210"/>
              <a:gd name="connsiteX5" fmla="*/ 2804747 w 5415963"/>
              <a:gd name="connsiteY5" fmla="*/ 4165797 h 4545210"/>
              <a:gd name="connsiteX6" fmla="*/ 1668096 w 5415963"/>
              <a:gd name="connsiteY6" fmla="*/ 4545210 h 4545210"/>
              <a:gd name="connsiteX7" fmla="*/ 56783 w 5415963"/>
              <a:gd name="connsiteY7" fmla="*/ 4530922 h 4545210"/>
              <a:gd name="connsiteX8" fmla="*/ 1027052 w 5415963"/>
              <a:gd name="connsiteY8" fmla="*/ 802251 h 4545210"/>
              <a:gd name="connsiteX9" fmla="*/ 0 w 5415963"/>
              <a:gd name="connsiteY9" fmla="*/ 803716 h 4545210"/>
              <a:gd name="connsiteX10" fmla="*/ 234461 w 5415963"/>
              <a:gd name="connsiteY10" fmla="*/ 6434 h 4545210"/>
              <a:gd name="connsiteX0" fmla="*/ 234461 w 5415963"/>
              <a:gd name="connsiteY0" fmla="*/ 6434 h 4545210"/>
              <a:gd name="connsiteX1" fmla="*/ 4074746 w 5415963"/>
              <a:gd name="connsiteY1" fmla="*/ 84 h 4545210"/>
              <a:gd name="connsiteX2" fmla="*/ 5338396 w 5415963"/>
              <a:gd name="connsiteY2" fmla="*/ 908247 h 4545210"/>
              <a:gd name="connsiteX3" fmla="*/ 5217748 w 5415963"/>
              <a:gd name="connsiteY3" fmla="*/ 2146497 h 4545210"/>
              <a:gd name="connsiteX4" fmla="*/ 4874846 w 5415963"/>
              <a:gd name="connsiteY4" fmla="*/ 3141859 h 4545210"/>
              <a:gd name="connsiteX5" fmla="*/ 2804747 w 5415963"/>
              <a:gd name="connsiteY5" fmla="*/ 4165797 h 4545210"/>
              <a:gd name="connsiteX6" fmla="*/ 1668096 w 5415963"/>
              <a:gd name="connsiteY6" fmla="*/ 4545210 h 4545210"/>
              <a:gd name="connsiteX7" fmla="*/ 56783 w 5415963"/>
              <a:gd name="connsiteY7" fmla="*/ 4530922 h 4545210"/>
              <a:gd name="connsiteX8" fmla="*/ 1027052 w 5415963"/>
              <a:gd name="connsiteY8" fmla="*/ 802251 h 4545210"/>
              <a:gd name="connsiteX9" fmla="*/ 0 w 5415963"/>
              <a:gd name="connsiteY9" fmla="*/ 803716 h 4545210"/>
              <a:gd name="connsiteX10" fmla="*/ 234461 w 5415963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874846 w 5375064"/>
              <a:gd name="connsiteY4" fmla="*/ 314185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966923 w 5375064"/>
              <a:gd name="connsiteY4" fmla="*/ 2987872 h 4545210"/>
              <a:gd name="connsiteX5" fmla="*/ 4760546 w 5375064"/>
              <a:gd name="connsiteY5" fmla="*/ 3275209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966923 w 5375064"/>
              <a:gd name="connsiteY4" fmla="*/ 2987872 h 4545210"/>
              <a:gd name="connsiteX5" fmla="*/ 4184284 w 5375064"/>
              <a:gd name="connsiteY5" fmla="*/ 3675259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9077"/>
              <a:gd name="connsiteY0" fmla="*/ 6434 h 4545210"/>
              <a:gd name="connsiteX1" fmla="*/ 4074746 w 5379077"/>
              <a:gd name="connsiteY1" fmla="*/ 84 h 4545210"/>
              <a:gd name="connsiteX2" fmla="*/ 5338396 w 5379077"/>
              <a:gd name="connsiteY2" fmla="*/ 908247 h 4545210"/>
              <a:gd name="connsiteX3" fmla="*/ 5217748 w 5379077"/>
              <a:gd name="connsiteY3" fmla="*/ 2146497 h 4545210"/>
              <a:gd name="connsiteX4" fmla="*/ 4966923 w 5379077"/>
              <a:gd name="connsiteY4" fmla="*/ 2987872 h 4545210"/>
              <a:gd name="connsiteX5" fmla="*/ 4184284 w 5379077"/>
              <a:gd name="connsiteY5" fmla="*/ 3675259 h 4545210"/>
              <a:gd name="connsiteX6" fmla="*/ 1668096 w 5379077"/>
              <a:gd name="connsiteY6" fmla="*/ 4545210 h 4545210"/>
              <a:gd name="connsiteX7" fmla="*/ 56783 w 5379077"/>
              <a:gd name="connsiteY7" fmla="*/ 4530922 h 4545210"/>
              <a:gd name="connsiteX8" fmla="*/ 1027052 w 5379077"/>
              <a:gd name="connsiteY8" fmla="*/ 802251 h 4545210"/>
              <a:gd name="connsiteX9" fmla="*/ 0 w 5379077"/>
              <a:gd name="connsiteY9" fmla="*/ 803716 h 4545210"/>
              <a:gd name="connsiteX10" fmla="*/ 234461 w 5379077"/>
              <a:gd name="connsiteY10" fmla="*/ 6434 h 4545210"/>
              <a:gd name="connsiteX0" fmla="*/ 234461 w 5379077"/>
              <a:gd name="connsiteY0" fmla="*/ 6434 h 4545210"/>
              <a:gd name="connsiteX1" fmla="*/ 4074746 w 5379077"/>
              <a:gd name="connsiteY1" fmla="*/ 84 h 4545210"/>
              <a:gd name="connsiteX2" fmla="*/ 5338396 w 5379077"/>
              <a:gd name="connsiteY2" fmla="*/ 908247 h 4545210"/>
              <a:gd name="connsiteX3" fmla="*/ 5217748 w 5379077"/>
              <a:gd name="connsiteY3" fmla="*/ 2146497 h 4545210"/>
              <a:gd name="connsiteX4" fmla="*/ 4966923 w 5379077"/>
              <a:gd name="connsiteY4" fmla="*/ 2987872 h 4545210"/>
              <a:gd name="connsiteX5" fmla="*/ 4184284 w 5379077"/>
              <a:gd name="connsiteY5" fmla="*/ 3675259 h 4545210"/>
              <a:gd name="connsiteX6" fmla="*/ 1668096 w 5379077"/>
              <a:gd name="connsiteY6" fmla="*/ 4545210 h 4545210"/>
              <a:gd name="connsiteX7" fmla="*/ 56783 w 5379077"/>
              <a:gd name="connsiteY7" fmla="*/ 4530922 h 4545210"/>
              <a:gd name="connsiteX8" fmla="*/ 1027052 w 5379077"/>
              <a:gd name="connsiteY8" fmla="*/ 802251 h 4545210"/>
              <a:gd name="connsiteX9" fmla="*/ 0 w 5379077"/>
              <a:gd name="connsiteY9" fmla="*/ 803716 h 4545210"/>
              <a:gd name="connsiteX10" fmla="*/ 234461 w 5379077"/>
              <a:gd name="connsiteY10" fmla="*/ 6434 h 4545210"/>
              <a:gd name="connsiteX0" fmla="*/ 234461 w 5379077"/>
              <a:gd name="connsiteY0" fmla="*/ 6434 h 4545210"/>
              <a:gd name="connsiteX1" fmla="*/ 4074746 w 5379077"/>
              <a:gd name="connsiteY1" fmla="*/ 84 h 4545210"/>
              <a:gd name="connsiteX2" fmla="*/ 5338396 w 5379077"/>
              <a:gd name="connsiteY2" fmla="*/ 908247 h 4545210"/>
              <a:gd name="connsiteX3" fmla="*/ 5217748 w 5379077"/>
              <a:gd name="connsiteY3" fmla="*/ 2146497 h 4545210"/>
              <a:gd name="connsiteX4" fmla="*/ 4966923 w 5379077"/>
              <a:gd name="connsiteY4" fmla="*/ 2987872 h 4545210"/>
              <a:gd name="connsiteX5" fmla="*/ 4184284 w 5379077"/>
              <a:gd name="connsiteY5" fmla="*/ 3675259 h 4545210"/>
              <a:gd name="connsiteX6" fmla="*/ 1668096 w 5379077"/>
              <a:gd name="connsiteY6" fmla="*/ 4545210 h 4545210"/>
              <a:gd name="connsiteX7" fmla="*/ 56783 w 5379077"/>
              <a:gd name="connsiteY7" fmla="*/ 4530922 h 4545210"/>
              <a:gd name="connsiteX8" fmla="*/ 1027052 w 5379077"/>
              <a:gd name="connsiteY8" fmla="*/ 802251 h 4545210"/>
              <a:gd name="connsiteX9" fmla="*/ 0 w 5379077"/>
              <a:gd name="connsiteY9" fmla="*/ 803716 h 4545210"/>
              <a:gd name="connsiteX10" fmla="*/ 234461 w 5379077"/>
              <a:gd name="connsiteY10" fmla="*/ 6434 h 4545210"/>
              <a:gd name="connsiteX0" fmla="*/ 234461 w 5379077"/>
              <a:gd name="connsiteY0" fmla="*/ 6434 h 4545210"/>
              <a:gd name="connsiteX1" fmla="*/ 4074746 w 5379077"/>
              <a:gd name="connsiteY1" fmla="*/ 84 h 4545210"/>
              <a:gd name="connsiteX2" fmla="*/ 5338396 w 5379077"/>
              <a:gd name="connsiteY2" fmla="*/ 908247 h 4545210"/>
              <a:gd name="connsiteX3" fmla="*/ 5217748 w 5379077"/>
              <a:gd name="connsiteY3" fmla="*/ 2146497 h 4545210"/>
              <a:gd name="connsiteX4" fmla="*/ 4966923 w 5379077"/>
              <a:gd name="connsiteY4" fmla="*/ 2987872 h 4545210"/>
              <a:gd name="connsiteX5" fmla="*/ 4184284 w 5379077"/>
              <a:gd name="connsiteY5" fmla="*/ 3675259 h 4545210"/>
              <a:gd name="connsiteX6" fmla="*/ 1668096 w 5379077"/>
              <a:gd name="connsiteY6" fmla="*/ 4545210 h 4545210"/>
              <a:gd name="connsiteX7" fmla="*/ 56783 w 5379077"/>
              <a:gd name="connsiteY7" fmla="*/ 4530922 h 4545210"/>
              <a:gd name="connsiteX8" fmla="*/ 1027052 w 5379077"/>
              <a:gd name="connsiteY8" fmla="*/ 802251 h 4545210"/>
              <a:gd name="connsiteX9" fmla="*/ 0 w 5379077"/>
              <a:gd name="connsiteY9" fmla="*/ 803716 h 4545210"/>
              <a:gd name="connsiteX10" fmla="*/ 234461 w 5379077"/>
              <a:gd name="connsiteY10" fmla="*/ 6434 h 4545210"/>
              <a:gd name="connsiteX0" fmla="*/ 326336 w 5470952"/>
              <a:gd name="connsiteY0" fmla="*/ 6434 h 4545210"/>
              <a:gd name="connsiteX1" fmla="*/ 4166621 w 5470952"/>
              <a:gd name="connsiteY1" fmla="*/ 84 h 4545210"/>
              <a:gd name="connsiteX2" fmla="*/ 5430271 w 5470952"/>
              <a:gd name="connsiteY2" fmla="*/ 908247 h 4545210"/>
              <a:gd name="connsiteX3" fmla="*/ 5309623 w 5470952"/>
              <a:gd name="connsiteY3" fmla="*/ 2146497 h 4545210"/>
              <a:gd name="connsiteX4" fmla="*/ 5058798 w 5470952"/>
              <a:gd name="connsiteY4" fmla="*/ 2987872 h 4545210"/>
              <a:gd name="connsiteX5" fmla="*/ 4276159 w 5470952"/>
              <a:gd name="connsiteY5" fmla="*/ 3675259 h 4545210"/>
              <a:gd name="connsiteX6" fmla="*/ 1759971 w 5470952"/>
              <a:gd name="connsiteY6" fmla="*/ 4545210 h 4545210"/>
              <a:gd name="connsiteX7" fmla="*/ 148658 w 5470952"/>
              <a:gd name="connsiteY7" fmla="*/ 4530922 h 4545210"/>
              <a:gd name="connsiteX8" fmla="*/ 91875 w 5470952"/>
              <a:gd name="connsiteY8" fmla="*/ 803716 h 4545210"/>
              <a:gd name="connsiteX9" fmla="*/ 326336 w 5470952"/>
              <a:gd name="connsiteY9" fmla="*/ 6434 h 4545210"/>
              <a:gd name="connsiteX0" fmla="*/ 430141 w 5574757"/>
              <a:gd name="connsiteY0" fmla="*/ 6434 h 4545210"/>
              <a:gd name="connsiteX1" fmla="*/ 4270426 w 5574757"/>
              <a:gd name="connsiteY1" fmla="*/ 84 h 4545210"/>
              <a:gd name="connsiteX2" fmla="*/ 5534076 w 5574757"/>
              <a:gd name="connsiteY2" fmla="*/ 908247 h 4545210"/>
              <a:gd name="connsiteX3" fmla="*/ 5413428 w 5574757"/>
              <a:gd name="connsiteY3" fmla="*/ 2146497 h 4545210"/>
              <a:gd name="connsiteX4" fmla="*/ 5162603 w 5574757"/>
              <a:gd name="connsiteY4" fmla="*/ 2987872 h 4545210"/>
              <a:gd name="connsiteX5" fmla="*/ 4379964 w 5574757"/>
              <a:gd name="connsiteY5" fmla="*/ 3675259 h 4545210"/>
              <a:gd name="connsiteX6" fmla="*/ 1863776 w 5574757"/>
              <a:gd name="connsiteY6" fmla="*/ 4545210 h 4545210"/>
              <a:gd name="connsiteX7" fmla="*/ 252463 w 5574757"/>
              <a:gd name="connsiteY7" fmla="*/ 4530922 h 4545210"/>
              <a:gd name="connsiteX8" fmla="*/ 430141 w 5574757"/>
              <a:gd name="connsiteY8" fmla="*/ 6434 h 4545210"/>
              <a:gd name="connsiteX0" fmla="*/ 255563 w 5400179"/>
              <a:gd name="connsiteY0" fmla="*/ 6434 h 4545210"/>
              <a:gd name="connsiteX1" fmla="*/ 4095848 w 5400179"/>
              <a:gd name="connsiteY1" fmla="*/ 84 h 4545210"/>
              <a:gd name="connsiteX2" fmla="*/ 5359498 w 5400179"/>
              <a:gd name="connsiteY2" fmla="*/ 908247 h 4545210"/>
              <a:gd name="connsiteX3" fmla="*/ 5238850 w 5400179"/>
              <a:gd name="connsiteY3" fmla="*/ 2146497 h 4545210"/>
              <a:gd name="connsiteX4" fmla="*/ 4988025 w 5400179"/>
              <a:gd name="connsiteY4" fmla="*/ 2987872 h 4545210"/>
              <a:gd name="connsiteX5" fmla="*/ 4205386 w 5400179"/>
              <a:gd name="connsiteY5" fmla="*/ 3675259 h 4545210"/>
              <a:gd name="connsiteX6" fmla="*/ 1689198 w 5400179"/>
              <a:gd name="connsiteY6" fmla="*/ 4545210 h 4545210"/>
              <a:gd name="connsiteX7" fmla="*/ 77885 w 5400179"/>
              <a:gd name="connsiteY7" fmla="*/ 4530922 h 4545210"/>
              <a:gd name="connsiteX8" fmla="*/ 255563 w 5400179"/>
              <a:gd name="connsiteY8" fmla="*/ 6434 h 4545210"/>
              <a:gd name="connsiteX0" fmla="*/ 177678 w 5322294"/>
              <a:gd name="connsiteY0" fmla="*/ 6434 h 4545210"/>
              <a:gd name="connsiteX1" fmla="*/ 4017963 w 5322294"/>
              <a:gd name="connsiteY1" fmla="*/ 84 h 4545210"/>
              <a:gd name="connsiteX2" fmla="*/ 5281613 w 5322294"/>
              <a:gd name="connsiteY2" fmla="*/ 908247 h 4545210"/>
              <a:gd name="connsiteX3" fmla="*/ 5160965 w 5322294"/>
              <a:gd name="connsiteY3" fmla="*/ 2146497 h 4545210"/>
              <a:gd name="connsiteX4" fmla="*/ 4910140 w 5322294"/>
              <a:gd name="connsiteY4" fmla="*/ 2987872 h 4545210"/>
              <a:gd name="connsiteX5" fmla="*/ 4127501 w 5322294"/>
              <a:gd name="connsiteY5" fmla="*/ 3675259 h 4545210"/>
              <a:gd name="connsiteX6" fmla="*/ 1611313 w 5322294"/>
              <a:gd name="connsiteY6" fmla="*/ 4545210 h 4545210"/>
              <a:gd name="connsiteX7" fmla="*/ 0 w 5322294"/>
              <a:gd name="connsiteY7" fmla="*/ 4530922 h 4545210"/>
              <a:gd name="connsiteX8" fmla="*/ 177678 w 5322294"/>
              <a:gd name="connsiteY8" fmla="*/ 6434 h 4545210"/>
              <a:gd name="connsiteX0" fmla="*/ 834115 w 5322294"/>
              <a:gd name="connsiteY0" fmla="*/ 0 h 4547212"/>
              <a:gd name="connsiteX1" fmla="*/ 4017963 w 5322294"/>
              <a:gd name="connsiteY1" fmla="*/ 2086 h 4547212"/>
              <a:gd name="connsiteX2" fmla="*/ 5281613 w 5322294"/>
              <a:gd name="connsiteY2" fmla="*/ 910249 h 4547212"/>
              <a:gd name="connsiteX3" fmla="*/ 5160965 w 5322294"/>
              <a:gd name="connsiteY3" fmla="*/ 2148499 h 4547212"/>
              <a:gd name="connsiteX4" fmla="*/ 4910140 w 5322294"/>
              <a:gd name="connsiteY4" fmla="*/ 2989874 h 4547212"/>
              <a:gd name="connsiteX5" fmla="*/ 4127501 w 5322294"/>
              <a:gd name="connsiteY5" fmla="*/ 3677261 h 4547212"/>
              <a:gd name="connsiteX6" fmla="*/ 1611313 w 5322294"/>
              <a:gd name="connsiteY6" fmla="*/ 4547212 h 4547212"/>
              <a:gd name="connsiteX7" fmla="*/ 0 w 5322294"/>
              <a:gd name="connsiteY7" fmla="*/ 4532924 h 4547212"/>
              <a:gd name="connsiteX8" fmla="*/ 834115 w 5322294"/>
              <a:gd name="connsiteY8" fmla="*/ 0 h 4547212"/>
              <a:gd name="connsiteX0" fmla="*/ 22206 w 4510385"/>
              <a:gd name="connsiteY0" fmla="*/ 0 h 4547212"/>
              <a:gd name="connsiteX1" fmla="*/ 3206054 w 4510385"/>
              <a:gd name="connsiteY1" fmla="*/ 2086 h 4547212"/>
              <a:gd name="connsiteX2" fmla="*/ 4469704 w 4510385"/>
              <a:gd name="connsiteY2" fmla="*/ 910249 h 4547212"/>
              <a:gd name="connsiteX3" fmla="*/ 4349056 w 4510385"/>
              <a:gd name="connsiteY3" fmla="*/ 2148499 h 4547212"/>
              <a:gd name="connsiteX4" fmla="*/ 4098231 w 4510385"/>
              <a:gd name="connsiteY4" fmla="*/ 2989874 h 4547212"/>
              <a:gd name="connsiteX5" fmla="*/ 3315592 w 4510385"/>
              <a:gd name="connsiteY5" fmla="*/ 3677261 h 4547212"/>
              <a:gd name="connsiteX6" fmla="*/ 799404 w 4510385"/>
              <a:gd name="connsiteY6" fmla="*/ 4547212 h 4547212"/>
              <a:gd name="connsiteX7" fmla="*/ 0 w 4510385"/>
              <a:gd name="connsiteY7" fmla="*/ 4532924 h 4547212"/>
              <a:gd name="connsiteX8" fmla="*/ 22206 w 4510385"/>
              <a:gd name="connsiteY8" fmla="*/ 0 h 4547212"/>
              <a:gd name="connsiteX0" fmla="*/ 22206 w 4510385"/>
              <a:gd name="connsiteY0" fmla="*/ 0 h 4547212"/>
              <a:gd name="connsiteX1" fmla="*/ 3206054 w 4510385"/>
              <a:gd name="connsiteY1" fmla="*/ 2086 h 4547212"/>
              <a:gd name="connsiteX2" fmla="*/ 4469704 w 4510385"/>
              <a:gd name="connsiteY2" fmla="*/ 910249 h 4547212"/>
              <a:gd name="connsiteX3" fmla="*/ 4349056 w 4510385"/>
              <a:gd name="connsiteY3" fmla="*/ 2148499 h 4547212"/>
              <a:gd name="connsiteX4" fmla="*/ 4098231 w 4510385"/>
              <a:gd name="connsiteY4" fmla="*/ 2989874 h 4547212"/>
              <a:gd name="connsiteX5" fmla="*/ 3315592 w 4510385"/>
              <a:gd name="connsiteY5" fmla="*/ 3677261 h 4547212"/>
              <a:gd name="connsiteX6" fmla="*/ 2113877 w 4510385"/>
              <a:gd name="connsiteY6" fmla="*/ 4143956 h 4547212"/>
              <a:gd name="connsiteX7" fmla="*/ 799404 w 4510385"/>
              <a:gd name="connsiteY7" fmla="*/ 4547212 h 4547212"/>
              <a:gd name="connsiteX8" fmla="*/ 0 w 4510385"/>
              <a:gd name="connsiteY8" fmla="*/ 4532924 h 4547212"/>
              <a:gd name="connsiteX9" fmla="*/ 22206 w 4510385"/>
              <a:gd name="connsiteY9" fmla="*/ 0 h 4547212"/>
              <a:gd name="connsiteX0" fmla="*/ 22206 w 4510385"/>
              <a:gd name="connsiteY0" fmla="*/ 0 h 4547212"/>
              <a:gd name="connsiteX1" fmla="*/ 3206054 w 4510385"/>
              <a:gd name="connsiteY1" fmla="*/ 2086 h 4547212"/>
              <a:gd name="connsiteX2" fmla="*/ 4469704 w 4510385"/>
              <a:gd name="connsiteY2" fmla="*/ 910249 h 4547212"/>
              <a:gd name="connsiteX3" fmla="*/ 4349056 w 4510385"/>
              <a:gd name="connsiteY3" fmla="*/ 2148499 h 4547212"/>
              <a:gd name="connsiteX4" fmla="*/ 4098231 w 4510385"/>
              <a:gd name="connsiteY4" fmla="*/ 2989874 h 4547212"/>
              <a:gd name="connsiteX5" fmla="*/ 3315592 w 4510385"/>
              <a:gd name="connsiteY5" fmla="*/ 3677261 h 4547212"/>
              <a:gd name="connsiteX6" fmla="*/ 2113877 w 4510385"/>
              <a:gd name="connsiteY6" fmla="*/ 4143956 h 4547212"/>
              <a:gd name="connsiteX7" fmla="*/ 799404 w 4510385"/>
              <a:gd name="connsiteY7" fmla="*/ 4547212 h 4547212"/>
              <a:gd name="connsiteX8" fmla="*/ 0 w 4510385"/>
              <a:gd name="connsiteY8" fmla="*/ 4532924 h 4547212"/>
              <a:gd name="connsiteX9" fmla="*/ 22206 w 4510385"/>
              <a:gd name="connsiteY9" fmla="*/ 0 h 4547212"/>
              <a:gd name="connsiteX0" fmla="*/ 10037 w 4498216"/>
              <a:gd name="connsiteY0" fmla="*/ 0 h 4547212"/>
              <a:gd name="connsiteX1" fmla="*/ 3193885 w 4498216"/>
              <a:gd name="connsiteY1" fmla="*/ 2086 h 4547212"/>
              <a:gd name="connsiteX2" fmla="*/ 4457535 w 4498216"/>
              <a:gd name="connsiteY2" fmla="*/ 910249 h 4547212"/>
              <a:gd name="connsiteX3" fmla="*/ 4336887 w 4498216"/>
              <a:gd name="connsiteY3" fmla="*/ 2148499 h 4547212"/>
              <a:gd name="connsiteX4" fmla="*/ 4086062 w 4498216"/>
              <a:gd name="connsiteY4" fmla="*/ 2989874 h 4547212"/>
              <a:gd name="connsiteX5" fmla="*/ 3303423 w 4498216"/>
              <a:gd name="connsiteY5" fmla="*/ 3677261 h 4547212"/>
              <a:gd name="connsiteX6" fmla="*/ 2101708 w 4498216"/>
              <a:gd name="connsiteY6" fmla="*/ 4143956 h 4547212"/>
              <a:gd name="connsiteX7" fmla="*/ 787235 w 4498216"/>
              <a:gd name="connsiteY7" fmla="*/ 4547212 h 4547212"/>
              <a:gd name="connsiteX8" fmla="*/ 24619 w 4498216"/>
              <a:gd name="connsiteY8" fmla="*/ 4150535 h 4547212"/>
              <a:gd name="connsiteX9" fmla="*/ 10037 w 4498216"/>
              <a:gd name="connsiteY9" fmla="*/ 0 h 4547212"/>
              <a:gd name="connsiteX0" fmla="*/ 10037 w 4498216"/>
              <a:gd name="connsiteY0" fmla="*/ 0 h 4473917"/>
              <a:gd name="connsiteX1" fmla="*/ 3193885 w 4498216"/>
              <a:gd name="connsiteY1" fmla="*/ 2086 h 4473917"/>
              <a:gd name="connsiteX2" fmla="*/ 4457535 w 4498216"/>
              <a:gd name="connsiteY2" fmla="*/ 910249 h 4473917"/>
              <a:gd name="connsiteX3" fmla="*/ 4336887 w 4498216"/>
              <a:gd name="connsiteY3" fmla="*/ 2148499 h 4473917"/>
              <a:gd name="connsiteX4" fmla="*/ 4086062 w 4498216"/>
              <a:gd name="connsiteY4" fmla="*/ 2989874 h 4473917"/>
              <a:gd name="connsiteX5" fmla="*/ 3303423 w 4498216"/>
              <a:gd name="connsiteY5" fmla="*/ 3677261 h 4473917"/>
              <a:gd name="connsiteX6" fmla="*/ 2101708 w 4498216"/>
              <a:gd name="connsiteY6" fmla="*/ 4143956 h 4473917"/>
              <a:gd name="connsiteX7" fmla="*/ 24619 w 4498216"/>
              <a:gd name="connsiteY7" fmla="*/ 4150535 h 4473917"/>
              <a:gd name="connsiteX8" fmla="*/ 10037 w 4498216"/>
              <a:gd name="connsiteY8" fmla="*/ 0 h 4473917"/>
              <a:gd name="connsiteX0" fmla="*/ 10037 w 4498216"/>
              <a:gd name="connsiteY0" fmla="*/ 0 h 4184181"/>
              <a:gd name="connsiteX1" fmla="*/ 3193885 w 4498216"/>
              <a:gd name="connsiteY1" fmla="*/ 2086 h 4184181"/>
              <a:gd name="connsiteX2" fmla="*/ 4457535 w 4498216"/>
              <a:gd name="connsiteY2" fmla="*/ 910249 h 4184181"/>
              <a:gd name="connsiteX3" fmla="*/ 4336887 w 4498216"/>
              <a:gd name="connsiteY3" fmla="*/ 2148499 h 4184181"/>
              <a:gd name="connsiteX4" fmla="*/ 4086062 w 4498216"/>
              <a:gd name="connsiteY4" fmla="*/ 2989874 h 4184181"/>
              <a:gd name="connsiteX5" fmla="*/ 3303423 w 4498216"/>
              <a:gd name="connsiteY5" fmla="*/ 3677261 h 4184181"/>
              <a:gd name="connsiteX6" fmla="*/ 2101708 w 4498216"/>
              <a:gd name="connsiteY6" fmla="*/ 4143956 h 4184181"/>
              <a:gd name="connsiteX7" fmla="*/ 24619 w 4498216"/>
              <a:gd name="connsiteY7" fmla="*/ 4150535 h 4184181"/>
              <a:gd name="connsiteX8" fmla="*/ 10037 w 4498216"/>
              <a:gd name="connsiteY8" fmla="*/ 0 h 4184181"/>
              <a:gd name="connsiteX0" fmla="*/ 10037 w 4498216"/>
              <a:gd name="connsiteY0" fmla="*/ 0 h 4184181"/>
              <a:gd name="connsiteX1" fmla="*/ 3193885 w 4498216"/>
              <a:gd name="connsiteY1" fmla="*/ 2086 h 4184181"/>
              <a:gd name="connsiteX2" fmla="*/ 4457535 w 4498216"/>
              <a:gd name="connsiteY2" fmla="*/ 910249 h 4184181"/>
              <a:gd name="connsiteX3" fmla="*/ 4336887 w 4498216"/>
              <a:gd name="connsiteY3" fmla="*/ 2148499 h 4184181"/>
              <a:gd name="connsiteX4" fmla="*/ 4086062 w 4498216"/>
              <a:gd name="connsiteY4" fmla="*/ 2989874 h 4184181"/>
              <a:gd name="connsiteX5" fmla="*/ 3303423 w 4498216"/>
              <a:gd name="connsiteY5" fmla="*/ 3677261 h 4184181"/>
              <a:gd name="connsiteX6" fmla="*/ 2101708 w 4498216"/>
              <a:gd name="connsiteY6" fmla="*/ 4143956 h 4184181"/>
              <a:gd name="connsiteX7" fmla="*/ 24619 w 4498216"/>
              <a:gd name="connsiteY7" fmla="*/ 4150535 h 4184181"/>
              <a:gd name="connsiteX8" fmla="*/ 10037 w 4498216"/>
              <a:gd name="connsiteY8" fmla="*/ 0 h 4184181"/>
              <a:gd name="connsiteX0" fmla="*/ 10037 w 4498216"/>
              <a:gd name="connsiteY0" fmla="*/ 0 h 4184181"/>
              <a:gd name="connsiteX1" fmla="*/ 3193885 w 4498216"/>
              <a:gd name="connsiteY1" fmla="*/ 2086 h 4184181"/>
              <a:gd name="connsiteX2" fmla="*/ 4457535 w 4498216"/>
              <a:gd name="connsiteY2" fmla="*/ 910249 h 4184181"/>
              <a:gd name="connsiteX3" fmla="*/ 4336887 w 4498216"/>
              <a:gd name="connsiteY3" fmla="*/ 2148499 h 4184181"/>
              <a:gd name="connsiteX4" fmla="*/ 4086062 w 4498216"/>
              <a:gd name="connsiteY4" fmla="*/ 2989874 h 4184181"/>
              <a:gd name="connsiteX5" fmla="*/ 3303423 w 4498216"/>
              <a:gd name="connsiteY5" fmla="*/ 3677261 h 4184181"/>
              <a:gd name="connsiteX6" fmla="*/ 2101708 w 4498216"/>
              <a:gd name="connsiteY6" fmla="*/ 4143956 h 4184181"/>
              <a:gd name="connsiteX7" fmla="*/ 24619 w 4498216"/>
              <a:gd name="connsiteY7" fmla="*/ 4150535 h 4184181"/>
              <a:gd name="connsiteX8" fmla="*/ 10037 w 4498216"/>
              <a:gd name="connsiteY8" fmla="*/ 0 h 4184181"/>
              <a:gd name="connsiteX0" fmla="*/ 10037 w 4498216"/>
              <a:gd name="connsiteY0" fmla="*/ 0 h 4154092"/>
              <a:gd name="connsiteX1" fmla="*/ 3193885 w 4498216"/>
              <a:gd name="connsiteY1" fmla="*/ 2086 h 4154092"/>
              <a:gd name="connsiteX2" fmla="*/ 4457535 w 4498216"/>
              <a:gd name="connsiteY2" fmla="*/ 910249 h 4154092"/>
              <a:gd name="connsiteX3" fmla="*/ 4336887 w 4498216"/>
              <a:gd name="connsiteY3" fmla="*/ 2148499 h 4154092"/>
              <a:gd name="connsiteX4" fmla="*/ 4086062 w 4498216"/>
              <a:gd name="connsiteY4" fmla="*/ 2989874 h 4154092"/>
              <a:gd name="connsiteX5" fmla="*/ 3303423 w 4498216"/>
              <a:gd name="connsiteY5" fmla="*/ 3677261 h 4154092"/>
              <a:gd name="connsiteX6" fmla="*/ 2101708 w 4498216"/>
              <a:gd name="connsiteY6" fmla="*/ 4143956 h 4154092"/>
              <a:gd name="connsiteX7" fmla="*/ 24619 w 4498216"/>
              <a:gd name="connsiteY7" fmla="*/ 4150535 h 4154092"/>
              <a:gd name="connsiteX8" fmla="*/ 10037 w 4498216"/>
              <a:gd name="connsiteY8" fmla="*/ 0 h 4154092"/>
              <a:gd name="connsiteX0" fmla="*/ 9712 w 4497891"/>
              <a:gd name="connsiteY0" fmla="*/ 0 h 4143956"/>
              <a:gd name="connsiteX1" fmla="*/ 3193560 w 4497891"/>
              <a:gd name="connsiteY1" fmla="*/ 2086 h 4143956"/>
              <a:gd name="connsiteX2" fmla="*/ 4457210 w 4497891"/>
              <a:gd name="connsiteY2" fmla="*/ 910249 h 4143956"/>
              <a:gd name="connsiteX3" fmla="*/ 4336562 w 4497891"/>
              <a:gd name="connsiteY3" fmla="*/ 2148499 h 4143956"/>
              <a:gd name="connsiteX4" fmla="*/ 4085737 w 4497891"/>
              <a:gd name="connsiteY4" fmla="*/ 2989874 h 4143956"/>
              <a:gd name="connsiteX5" fmla="*/ 3303098 w 4497891"/>
              <a:gd name="connsiteY5" fmla="*/ 3677261 h 4143956"/>
              <a:gd name="connsiteX6" fmla="*/ 2101383 w 4497891"/>
              <a:gd name="connsiteY6" fmla="*/ 4143956 h 4143956"/>
              <a:gd name="connsiteX7" fmla="*/ 26922 w 4497891"/>
              <a:gd name="connsiteY7" fmla="*/ 4137704 h 4143956"/>
              <a:gd name="connsiteX8" fmla="*/ 9712 w 4497891"/>
              <a:gd name="connsiteY8" fmla="*/ 0 h 4143956"/>
              <a:gd name="connsiteX0" fmla="*/ 9408 w 4497587"/>
              <a:gd name="connsiteY0" fmla="*/ 0 h 4147378"/>
              <a:gd name="connsiteX1" fmla="*/ 3193256 w 4497587"/>
              <a:gd name="connsiteY1" fmla="*/ 2086 h 4147378"/>
              <a:gd name="connsiteX2" fmla="*/ 4456906 w 4497587"/>
              <a:gd name="connsiteY2" fmla="*/ 910249 h 4147378"/>
              <a:gd name="connsiteX3" fmla="*/ 4336258 w 4497587"/>
              <a:gd name="connsiteY3" fmla="*/ 2148499 h 4147378"/>
              <a:gd name="connsiteX4" fmla="*/ 4085433 w 4497587"/>
              <a:gd name="connsiteY4" fmla="*/ 2989874 h 4147378"/>
              <a:gd name="connsiteX5" fmla="*/ 3302794 w 4497587"/>
              <a:gd name="connsiteY5" fmla="*/ 3677261 h 4147378"/>
              <a:gd name="connsiteX6" fmla="*/ 2101079 w 4497587"/>
              <a:gd name="connsiteY6" fmla="*/ 4143956 h 4147378"/>
              <a:gd name="connsiteX7" fmla="*/ 29246 w 4497587"/>
              <a:gd name="connsiteY7" fmla="*/ 4142837 h 4147378"/>
              <a:gd name="connsiteX8" fmla="*/ 9408 w 4497587"/>
              <a:gd name="connsiteY8" fmla="*/ 0 h 4147378"/>
              <a:gd name="connsiteX0" fmla="*/ 9408 w 4497587"/>
              <a:gd name="connsiteY0" fmla="*/ 0 h 4143956"/>
              <a:gd name="connsiteX1" fmla="*/ 3193256 w 4497587"/>
              <a:gd name="connsiteY1" fmla="*/ 2086 h 4143956"/>
              <a:gd name="connsiteX2" fmla="*/ 4456906 w 4497587"/>
              <a:gd name="connsiteY2" fmla="*/ 910249 h 4143956"/>
              <a:gd name="connsiteX3" fmla="*/ 4336258 w 4497587"/>
              <a:gd name="connsiteY3" fmla="*/ 2148499 h 4143956"/>
              <a:gd name="connsiteX4" fmla="*/ 4085433 w 4497587"/>
              <a:gd name="connsiteY4" fmla="*/ 2989874 h 4143956"/>
              <a:gd name="connsiteX5" fmla="*/ 3302794 w 4497587"/>
              <a:gd name="connsiteY5" fmla="*/ 3677261 h 4143956"/>
              <a:gd name="connsiteX6" fmla="*/ 2101079 w 4497587"/>
              <a:gd name="connsiteY6" fmla="*/ 4143956 h 4143956"/>
              <a:gd name="connsiteX7" fmla="*/ 29246 w 4497587"/>
              <a:gd name="connsiteY7" fmla="*/ 4142837 h 4143956"/>
              <a:gd name="connsiteX8" fmla="*/ 9408 w 4497587"/>
              <a:gd name="connsiteY8" fmla="*/ 0 h 4143956"/>
              <a:gd name="connsiteX0" fmla="*/ 9408 w 4497587"/>
              <a:gd name="connsiteY0" fmla="*/ 0 h 4143956"/>
              <a:gd name="connsiteX1" fmla="*/ 3193256 w 4497587"/>
              <a:gd name="connsiteY1" fmla="*/ 2086 h 4143956"/>
              <a:gd name="connsiteX2" fmla="*/ 4456906 w 4497587"/>
              <a:gd name="connsiteY2" fmla="*/ 910249 h 4143956"/>
              <a:gd name="connsiteX3" fmla="*/ 4336258 w 4497587"/>
              <a:gd name="connsiteY3" fmla="*/ 2148499 h 4143956"/>
              <a:gd name="connsiteX4" fmla="*/ 4085433 w 4497587"/>
              <a:gd name="connsiteY4" fmla="*/ 2989874 h 4143956"/>
              <a:gd name="connsiteX5" fmla="*/ 3302794 w 4497587"/>
              <a:gd name="connsiteY5" fmla="*/ 3677261 h 4143956"/>
              <a:gd name="connsiteX6" fmla="*/ 2101079 w 4497587"/>
              <a:gd name="connsiteY6" fmla="*/ 4143956 h 4143956"/>
              <a:gd name="connsiteX7" fmla="*/ 29246 w 4497587"/>
              <a:gd name="connsiteY7" fmla="*/ 4142837 h 4143956"/>
              <a:gd name="connsiteX8" fmla="*/ 9408 w 4497587"/>
              <a:gd name="connsiteY8" fmla="*/ 0 h 4143956"/>
              <a:gd name="connsiteX0" fmla="*/ 9408 w 4497587"/>
              <a:gd name="connsiteY0" fmla="*/ 0 h 4143956"/>
              <a:gd name="connsiteX1" fmla="*/ 3193256 w 4497587"/>
              <a:gd name="connsiteY1" fmla="*/ 2086 h 4143956"/>
              <a:gd name="connsiteX2" fmla="*/ 4456906 w 4497587"/>
              <a:gd name="connsiteY2" fmla="*/ 910249 h 4143956"/>
              <a:gd name="connsiteX3" fmla="*/ 4336258 w 4497587"/>
              <a:gd name="connsiteY3" fmla="*/ 2148499 h 4143956"/>
              <a:gd name="connsiteX4" fmla="*/ 4085433 w 4497587"/>
              <a:gd name="connsiteY4" fmla="*/ 2989874 h 4143956"/>
              <a:gd name="connsiteX5" fmla="*/ 3302794 w 4497587"/>
              <a:gd name="connsiteY5" fmla="*/ 3677261 h 4143956"/>
              <a:gd name="connsiteX6" fmla="*/ 2101079 w 4497587"/>
              <a:gd name="connsiteY6" fmla="*/ 4143956 h 4143956"/>
              <a:gd name="connsiteX7" fmla="*/ 29246 w 4497587"/>
              <a:gd name="connsiteY7" fmla="*/ 4142837 h 4143956"/>
              <a:gd name="connsiteX8" fmla="*/ 9408 w 4497587"/>
              <a:gd name="connsiteY8" fmla="*/ 0 h 4143956"/>
              <a:gd name="connsiteX0" fmla="*/ 0 w 4488179"/>
              <a:gd name="connsiteY0" fmla="*/ 0 h 4143956"/>
              <a:gd name="connsiteX1" fmla="*/ 3183848 w 4488179"/>
              <a:gd name="connsiteY1" fmla="*/ 2086 h 4143956"/>
              <a:gd name="connsiteX2" fmla="*/ 4447498 w 4488179"/>
              <a:gd name="connsiteY2" fmla="*/ 910249 h 4143956"/>
              <a:gd name="connsiteX3" fmla="*/ 4326850 w 4488179"/>
              <a:gd name="connsiteY3" fmla="*/ 2148499 h 4143956"/>
              <a:gd name="connsiteX4" fmla="*/ 4076025 w 4488179"/>
              <a:gd name="connsiteY4" fmla="*/ 2989874 h 4143956"/>
              <a:gd name="connsiteX5" fmla="*/ 3293386 w 4488179"/>
              <a:gd name="connsiteY5" fmla="*/ 3677261 h 4143956"/>
              <a:gd name="connsiteX6" fmla="*/ 2091671 w 4488179"/>
              <a:gd name="connsiteY6" fmla="*/ 4143956 h 4143956"/>
              <a:gd name="connsiteX7" fmla="*/ 19838 w 4488179"/>
              <a:gd name="connsiteY7" fmla="*/ 4142837 h 4143956"/>
              <a:gd name="connsiteX8" fmla="*/ 0 w 4488179"/>
              <a:gd name="connsiteY8" fmla="*/ 0 h 4143956"/>
              <a:gd name="connsiteX0" fmla="*/ 0 w 4469785"/>
              <a:gd name="connsiteY0" fmla="*/ 0 h 4143956"/>
              <a:gd name="connsiteX1" fmla="*/ 3165454 w 4469785"/>
              <a:gd name="connsiteY1" fmla="*/ 2086 h 4143956"/>
              <a:gd name="connsiteX2" fmla="*/ 4429104 w 4469785"/>
              <a:gd name="connsiteY2" fmla="*/ 910249 h 4143956"/>
              <a:gd name="connsiteX3" fmla="*/ 4308456 w 4469785"/>
              <a:gd name="connsiteY3" fmla="*/ 2148499 h 4143956"/>
              <a:gd name="connsiteX4" fmla="*/ 4057631 w 4469785"/>
              <a:gd name="connsiteY4" fmla="*/ 2989874 h 4143956"/>
              <a:gd name="connsiteX5" fmla="*/ 3274992 w 4469785"/>
              <a:gd name="connsiteY5" fmla="*/ 3677261 h 4143956"/>
              <a:gd name="connsiteX6" fmla="*/ 2073277 w 4469785"/>
              <a:gd name="connsiteY6" fmla="*/ 4143956 h 4143956"/>
              <a:gd name="connsiteX7" fmla="*/ 1444 w 4469785"/>
              <a:gd name="connsiteY7" fmla="*/ 4142837 h 4143956"/>
              <a:gd name="connsiteX8" fmla="*/ 0 w 4469785"/>
              <a:gd name="connsiteY8" fmla="*/ 0 h 414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9785" h="4143956">
                <a:moveTo>
                  <a:pt x="0" y="0"/>
                </a:moveTo>
                <a:lnTo>
                  <a:pt x="3165454" y="2086"/>
                </a:lnTo>
                <a:cubicBezTo>
                  <a:pt x="3819260" y="-4245"/>
                  <a:pt x="4239662" y="344287"/>
                  <a:pt x="4429104" y="910249"/>
                </a:cubicBezTo>
                <a:cubicBezTo>
                  <a:pt x="4544463" y="1337835"/>
                  <a:pt x="4385714" y="1776230"/>
                  <a:pt x="4308456" y="2148499"/>
                </a:cubicBezTo>
                <a:cubicBezTo>
                  <a:pt x="4241781" y="2491928"/>
                  <a:pt x="4133831" y="2801755"/>
                  <a:pt x="4057631" y="2989874"/>
                </a:cubicBezTo>
                <a:cubicBezTo>
                  <a:pt x="3981431" y="3177993"/>
                  <a:pt x="3605718" y="3484914"/>
                  <a:pt x="3274992" y="3677261"/>
                </a:cubicBezTo>
                <a:cubicBezTo>
                  <a:pt x="2944266" y="3869608"/>
                  <a:pt x="2619744" y="4065077"/>
                  <a:pt x="2073277" y="4143956"/>
                </a:cubicBezTo>
                <a:lnTo>
                  <a:pt x="1444" y="4142837"/>
                </a:lnTo>
                <a:cubicBezTo>
                  <a:pt x="12347" y="3374174"/>
                  <a:pt x="9919" y="2071418"/>
                  <a:pt x="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A8DDC052-A9D2-47D7-8996-5FEE67D50A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298" y="6096001"/>
            <a:ext cx="137195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5">
            <a:extLst>
              <a:ext uri="{FF2B5EF4-FFF2-40B4-BE49-F238E27FC236}">
                <a16:creationId xmlns:a16="http://schemas.microsoft.com/office/drawing/2014/main" id="{8198E448-1A74-477B-86BC-2508B7B40C23}"/>
              </a:ext>
            </a:extLst>
          </p:cNvPr>
          <p:cNvSpPr>
            <a:spLocks/>
          </p:cNvSpPr>
          <p:nvPr userDrawn="1"/>
        </p:nvSpPr>
        <p:spPr bwMode="auto">
          <a:xfrm>
            <a:off x="-457200" y="1897358"/>
            <a:ext cx="1447800" cy="1301322"/>
          </a:xfrm>
          <a:custGeom>
            <a:avLst/>
            <a:gdLst>
              <a:gd name="T0" fmla="*/ 112 w 149"/>
              <a:gd name="T1" fmla="*/ 0 h 134"/>
              <a:gd name="T2" fmla="*/ 101 w 149"/>
              <a:gd name="T3" fmla="*/ 0 h 134"/>
              <a:gd name="T4" fmla="*/ 98 w 149"/>
              <a:gd name="T5" fmla="*/ 0 h 134"/>
              <a:gd name="T6" fmla="*/ 8 w 149"/>
              <a:gd name="T7" fmla="*/ 0 h 134"/>
              <a:gd name="T8" fmla="*/ 2 w 149"/>
              <a:gd name="T9" fmla="*/ 21 h 134"/>
              <a:gd name="T10" fmla="*/ 29 w 149"/>
              <a:gd name="T11" fmla="*/ 21 h 134"/>
              <a:gd name="T12" fmla="*/ 8 w 149"/>
              <a:gd name="T13" fmla="*/ 102 h 134"/>
              <a:gd name="T14" fmla="*/ 0 w 149"/>
              <a:gd name="T15" fmla="*/ 134 h 134"/>
              <a:gd name="T16" fmla="*/ 94 w 149"/>
              <a:gd name="T17" fmla="*/ 104 h 134"/>
              <a:gd name="T18" fmla="*/ 136 w 149"/>
              <a:gd name="T19" fmla="*/ 71 h 134"/>
              <a:gd name="T20" fmla="*/ 143 w 149"/>
              <a:gd name="T21" fmla="*/ 43 h 134"/>
              <a:gd name="T22" fmla="*/ 112 w 149"/>
              <a:gd name="T23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9" h="134">
                <a:moveTo>
                  <a:pt x="112" y="0"/>
                </a:moveTo>
                <a:cubicBezTo>
                  <a:pt x="101" y="0"/>
                  <a:pt x="101" y="0"/>
                  <a:pt x="101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8" y="0"/>
                  <a:pt x="8" y="0"/>
                  <a:pt x="8" y="0"/>
                </a:cubicBezTo>
                <a:cubicBezTo>
                  <a:pt x="2" y="21"/>
                  <a:pt x="2" y="21"/>
                  <a:pt x="2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8" y="102"/>
                  <a:pt x="8" y="102"/>
                  <a:pt x="8" y="102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4"/>
                  <a:pt x="72" y="112"/>
                  <a:pt x="94" y="104"/>
                </a:cubicBezTo>
                <a:cubicBezTo>
                  <a:pt x="118" y="97"/>
                  <a:pt x="132" y="87"/>
                  <a:pt x="136" y="71"/>
                </a:cubicBezTo>
                <a:cubicBezTo>
                  <a:pt x="137" y="67"/>
                  <a:pt x="140" y="56"/>
                  <a:pt x="143" y="43"/>
                </a:cubicBezTo>
                <a:cubicBezTo>
                  <a:pt x="149" y="16"/>
                  <a:pt x="130" y="0"/>
                  <a:pt x="11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AACF5E90-32EE-437C-919B-95F3D1844CA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11368" y="2114366"/>
            <a:ext cx="1912832" cy="457200"/>
          </a:xfrm>
          <a:prstGeom prst="rect">
            <a:avLst/>
          </a:prstGeo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A219CE30-EF3B-49BA-B862-4166B549673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11368" y="3048000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FC07F408-9EFB-44CE-842B-79B7A6217A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11368" y="4023519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133972C0-3642-4FD9-9720-6753E39A621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11368" y="4999038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17292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36BEA8D7-737B-4345-867F-514B71C2C397}"/>
              </a:ext>
            </a:extLst>
          </p:cNvPr>
          <p:cNvSpPr>
            <a:spLocks/>
          </p:cNvSpPr>
          <p:nvPr userDrawn="1"/>
        </p:nvSpPr>
        <p:spPr bwMode="auto">
          <a:xfrm>
            <a:off x="-457200" y="1738725"/>
            <a:ext cx="6399370" cy="5119123"/>
          </a:xfrm>
          <a:custGeom>
            <a:avLst/>
            <a:gdLst>
              <a:gd name="T0" fmla="*/ 112 w 149"/>
              <a:gd name="T1" fmla="*/ 0 h 134"/>
              <a:gd name="T2" fmla="*/ 101 w 149"/>
              <a:gd name="T3" fmla="*/ 0 h 134"/>
              <a:gd name="T4" fmla="*/ 98 w 149"/>
              <a:gd name="T5" fmla="*/ 0 h 134"/>
              <a:gd name="T6" fmla="*/ 8 w 149"/>
              <a:gd name="T7" fmla="*/ 0 h 134"/>
              <a:gd name="T8" fmla="*/ 2 w 149"/>
              <a:gd name="T9" fmla="*/ 21 h 134"/>
              <a:gd name="T10" fmla="*/ 29 w 149"/>
              <a:gd name="T11" fmla="*/ 21 h 134"/>
              <a:gd name="T12" fmla="*/ 8 w 149"/>
              <a:gd name="T13" fmla="*/ 102 h 134"/>
              <a:gd name="T14" fmla="*/ 0 w 149"/>
              <a:gd name="T15" fmla="*/ 134 h 134"/>
              <a:gd name="T16" fmla="*/ 94 w 149"/>
              <a:gd name="T17" fmla="*/ 104 h 134"/>
              <a:gd name="T18" fmla="*/ 136 w 149"/>
              <a:gd name="T19" fmla="*/ 71 h 134"/>
              <a:gd name="T20" fmla="*/ 143 w 149"/>
              <a:gd name="T21" fmla="*/ 43 h 134"/>
              <a:gd name="T22" fmla="*/ 112 w 149"/>
              <a:gd name="T23" fmla="*/ 0 h 134"/>
              <a:gd name="connsiteX0" fmla="*/ 7517 w 9672"/>
              <a:gd name="connsiteY0" fmla="*/ 0 h 10000"/>
              <a:gd name="connsiteX1" fmla="*/ 6779 w 9672"/>
              <a:gd name="connsiteY1" fmla="*/ 0 h 10000"/>
              <a:gd name="connsiteX2" fmla="*/ 6577 w 9672"/>
              <a:gd name="connsiteY2" fmla="*/ 0 h 10000"/>
              <a:gd name="connsiteX3" fmla="*/ 537 w 9672"/>
              <a:gd name="connsiteY3" fmla="*/ 0 h 10000"/>
              <a:gd name="connsiteX4" fmla="*/ 134 w 9672"/>
              <a:gd name="connsiteY4" fmla="*/ 1567 h 10000"/>
              <a:gd name="connsiteX5" fmla="*/ 537 w 9672"/>
              <a:gd name="connsiteY5" fmla="*/ 7612 h 10000"/>
              <a:gd name="connsiteX6" fmla="*/ 0 w 9672"/>
              <a:gd name="connsiteY6" fmla="*/ 10000 h 10000"/>
              <a:gd name="connsiteX7" fmla="*/ 6309 w 9672"/>
              <a:gd name="connsiteY7" fmla="*/ 7761 h 10000"/>
              <a:gd name="connsiteX8" fmla="*/ 9128 w 9672"/>
              <a:gd name="connsiteY8" fmla="*/ 5299 h 10000"/>
              <a:gd name="connsiteX9" fmla="*/ 9597 w 9672"/>
              <a:gd name="connsiteY9" fmla="*/ 3209 h 10000"/>
              <a:gd name="connsiteX10" fmla="*/ 7517 w 9672"/>
              <a:gd name="connsiteY10" fmla="*/ 0 h 10000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0 w 10000"/>
              <a:gd name="connsiteY6" fmla="*/ 10000 h 10006"/>
              <a:gd name="connsiteX7" fmla="*/ 4986 w 10000"/>
              <a:gd name="connsiteY7" fmla="*/ 8289 h 10006"/>
              <a:gd name="connsiteX8" fmla="*/ 6523 w 10000"/>
              <a:gd name="connsiteY8" fmla="*/ 7761 h 10006"/>
              <a:gd name="connsiteX9" fmla="*/ 9438 w 10000"/>
              <a:gd name="connsiteY9" fmla="*/ 5299 h 10006"/>
              <a:gd name="connsiteX10" fmla="*/ 9922 w 10000"/>
              <a:gd name="connsiteY10" fmla="*/ 3209 h 10006"/>
              <a:gd name="connsiteX11" fmla="*/ 7772 w 10000"/>
              <a:gd name="connsiteY11" fmla="*/ 0 h 10006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371 w 10000"/>
              <a:gd name="connsiteY6" fmla="*/ 8269 h 10006"/>
              <a:gd name="connsiteX7" fmla="*/ 0 w 10000"/>
              <a:gd name="connsiteY7" fmla="*/ 10000 h 10006"/>
              <a:gd name="connsiteX8" fmla="*/ 4986 w 10000"/>
              <a:gd name="connsiteY8" fmla="*/ 8289 h 10006"/>
              <a:gd name="connsiteX9" fmla="*/ 6523 w 10000"/>
              <a:gd name="connsiteY9" fmla="*/ 7761 h 10006"/>
              <a:gd name="connsiteX10" fmla="*/ 9438 w 10000"/>
              <a:gd name="connsiteY10" fmla="*/ 5299 h 10006"/>
              <a:gd name="connsiteX11" fmla="*/ 9922 w 10000"/>
              <a:gd name="connsiteY11" fmla="*/ 3209 h 10006"/>
              <a:gd name="connsiteX12" fmla="*/ 7772 w 10000"/>
              <a:gd name="connsiteY12" fmla="*/ 0 h 10006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371 w 10000"/>
              <a:gd name="connsiteY6" fmla="*/ 8269 h 10006"/>
              <a:gd name="connsiteX7" fmla="*/ 0 w 10000"/>
              <a:gd name="connsiteY7" fmla="*/ 10000 h 10006"/>
              <a:gd name="connsiteX8" fmla="*/ 4986 w 10000"/>
              <a:gd name="connsiteY8" fmla="*/ 8289 h 10006"/>
              <a:gd name="connsiteX9" fmla="*/ 6523 w 10000"/>
              <a:gd name="connsiteY9" fmla="*/ 7761 h 10006"/>
              <a:gd name="connsiteX10" fmla="*/ 9438 w 10000"/>
              <a:gd name="connsiteY10" fmla="*/ 5299 h 10006"/>
              <a:gd name="connsiteX11" fmla="*/ 9922 w 10000"/>
              <a:gd name="connsiteY11" fmla="*/ 3209 h 10006"/>
              <a:gd name="connsiteX12" fmla="*/ 7772 w 10000"/>
              <a:gd name="connsiteY12" fmla="*/ 0 h 10006"/>
              <a:gd name="connsiteX0" fmla="*/ 7633 w 9861"/>
              <a:gd name="connsiteY0" fmla="*/ 0 h 8353"/>
              <a:gd name="connsiteX1" fmla="*/ 6870 w 9861"/>
              <a:gd name="connsiteY1" fmla="*/ 0 h 8353"/>
              <a:gd name="connsiteX2" fmla="*/ 6661 w 9861"/>
              <a:gd name="connsiteY2" fmla="*/ 0 h 8353"/>
              <a:gd name="connsiteX3" fmla="*/ 416 w 9861"/>
              <a:gd name="connsiteY3" fmla="*/ 0 h 8353"/>
              <a:gd name="connsiteX4" fmla="*/ 0 w 9861"/>
              <a:gd name="connsiteY4" fmla="*/ 1567 h 8353"/>
              <a:gd name="connsiteX5" fmla="*/ 416 w 9861"/>
              <a:gd name="connsiteY5" fmla="*/ 7612 h 8353"/>
              <a:gd name="connsiteX6" fmla="*/ 232 w 9861"/>
              <a:gd name="connsiteY6" fmla="*/ 8269 h 8353"/>
              <a:gd name="connsiteX7" fmla="*/ 4847 w 9861"/>
              <a:gd name="connsiteY7" fmla="*/ 8289 h 8353"/>
              <a:gd name="connsiteX8" fmla="*/ 6384 w 9861"/>
              <a:gd name="connsiteY8" fmla="*/ 7761 h 8353"/>
              <a:gd name="connsiteX9" fmla="*/ 9299 w 9861"/>
              <a:gd name="connsiteY9" fmla="*/ 5299 h 8353"/>
              <a:gd name="connsiteX10" fmla="*/ 9783 w 9861"/>
              <a:gd name="connsiteY10" fmla="*/ 3209 h 8353"/>
              <a:gd name="connsiteX11" fmla="*/ 7633 w 9861"/>
              <a:gd name="connsiteY11" fmla="*/ 0 h 8353"/>
              <a:gd name="connsiteX0" fmla="*/ 7741 w 10000"/>
              <a:gd name="connsiteY0" fmla="*/ 0 h 10000"/>
              <a:gd name="connsiteX1" fmla="*/ 6967 w 10000"/>
              <a:gd name="connsiteY1" fmla="*/ 0 h 10000"/>
              <a:gd name="connsiteX2" fmla="*/ 6755 w 10000"/>
              <a:gd name="connsiteY2" fmla="*/ 0 h 10000"/>
              <a:gd name="connsiteX3" fmla="*/ 422 w 10000"/>
              <a:gd name="connsiteY3" fmla="*/ 0 h 10000"/>
              <a:gd name="connsiteX4" fmla="*/ 0 w 10000"/>
              <a:gd name="connsiteY4" fmla="*/ 1876 h 10000"/>
              <a:gd name="connsiteX5" fmla="*/ 422 w 10000"/>
              <a:gd name="connsiteY5" fmla="*/ 9113 h 10000"/>
              <a:gd name="connsiteX6" fmla="*/ 235 w 10000"/>
              <a:gd name="connsiteY6" fmla="*/ 9899 h 10000"/>
              <a:gd name="connsiteX7" fmla="*/ 4915 w 10000"/>
              <a:gd name="connsiteY7" fmla="*/ 9923 h 10000"/>
              <a:gd name="connsiteX8" fmla="*/ 6474 w 10000"/>
              <a:gd name="connsiteY8" fmla="*/ 9291 h 10000"/>
              <a:gd name="connsiteX9" fmla="*/ 9430 w 10000"/>
              <a:gd name="connsiteY9" fmla="*/ 6344 h 10000"/>
              <a:gd name="connsiteX10" fmla="*/ 9921 w 10000"/>
              <a:gd name="connsiteY10" fmla="*/ 3842 h 10000"/>
              <a:gd name="connsiteX11" fmla="*/ 7741 w 10000"/>
              <a:gd name="connsiteY11" fmla="*/ 0 h 10000"/>
              <a:gd name="connsiteX0" fmla="*/ 7741 w 10000"/>
              <a:gd name="connsiteY0" fmla="*/ 0 h 9970"/>
              <a:gd name="connsiteX1" fmla="*/ 6967 w 10000"/>
              <a:gd name="connsiteY1" fmla="*/ 0 h 9970"/>
              <a:gd name="connsiteX2" fmla="*/ 6755 w 10000"/>
              <a:gd name="connsiteY2" fmla="*/ 0 h 9970"/>
              <a:gd name="connsiteX3" fmla="*/ 422 w 10000"/>
              <a:gd name="connsiteY3" fmla="*/ 0 h 9970"/>
              <a:gd name="connsiteX4" fmla="*/ 0 w 10000"/>
              <a:gd name="connsiteY4" fmla="*/ 1876 h 9970"/>
              <a:gd name="connsiteX5" fmla="*/ 422 w 10000"/>
              <a:gd name="connsiteY5" fmla="*/ 9113 h 9970"/>
              <a:gd name="connsiteX6" fmla="*/ 235 w 10000"/>
              <a:gd name="connsiteY6" fmla="*/ 9899 h 9970"/>
              <a:gd name="connsiteX7" fmla="*/ 4915 w 10000"/>
              <a:gd name="connsiteY7" fmla="*/ 9923 h 9970"/>
              <a:gd name="connsiteX8" fmla="*/ 6474 w 10000"/>
              <a:gd name="connsiteY8" fmla="*/ 9291 h 9970"/>
              <a:gd name="connsiteX9" fmla="*/ 9430 w 10000"/>
              <a:gd name="connsiteY9" fmla="*/ 6344 h 9970"/>
              <a:gd name="connsiteX10" fmla="*/ 9921 w 10000"/>
              <a:gd name="connsiteY10" fmla="*/ 3842 h 9970"/>
              <a:gd name="connsiteX11" fmla="*/ 7741 w 10000"/>
              <a:gd name="connsiteY11" fmla="*/ 0 h 9970"/>
              <a:gd name="connsiteX0" fmla="*/ 7741 w 10000"/>
              <a:gd name="connsiteY0" fmla="*/ 0 h 9953"/>
              <a:gd name="connsiteX1" fmla="*/ 6967 w 10000"/>
              <a:gd name="connsiteY1" fmla="*/ 0 h 9953"/>
              <a:gd name="connsiteX2" fmla="*/ 6755 w 10000"/>
              <a:gd name="connsiteY2" fmla="*/ 0 h 9953"/>
              <a:gd name="connsiteX3" fmla="*/ 422 w 10000"/>
              <a:gd name="connsiteY3" fmla="*/ 0 h 9953"/>
              <a:gd name="connsiteX4" fmla="*/ 0 w 10000"/>
              <a:gd name="connsiteY4" fmla="*/ 1882 h 9953"/>
              <a:gd name="connsiteX5" fmla="*/ 422 w 10000"/>
              <a:gd name="connsiteY5" fmla="*/ 9140 h 9953"/>
              <a:gd name="connsiteX6" fmla="*/ 235 w 10000"/>
              <a:gd name="connsiteY6" fmla="*/ 9929 h 9953"/>
              <a:gd name="connsiteX7" fmla="*/ 4915 w 10000"/>
              <a:gd name="connsiteY7" fmla="*/ 9953 h 9953"/>
              <a:gd name="connsiteX8" fmla="*/ 6474 w 10000"/>
              <a:gd name="connsiteY8" fmla="*/ 9319 h 9953"/>
              <a:gd name="connsiteX9" fmla="*/ 9430 w 10000"/>
              <a:gd name="connsiteY9" fmla="*/ 6363 h 9953"/>
              <a:gd name="connsiteX10" fmla="*/ 9921 w 10000"/>
              <a:gd name="connsiteY10" fmla="*/ 3854 h 9953"/>
              <a:gd name="connsiteX11" fmla="*/ 7741 w 10000"/>
              <a:gd name="connsiteY11" fmla="*/ 0 h 9953"/>
              <a:gd name="connsiteX0" fmla="*/ 7741 w 10000"/>
              <a:gd name="connsiteY0" fmla="*/ 0 h 10000"/>
              <a:gd name="connsiteX1" fmla="*/ 6967 w 10000"/>
              <a:gd name="connsiteY1" fmla="*/ 0 h 10000"/>
              <a:gd name="connsiteX2" fmla="*/ 6755 w 10000"/>
              <a:gd name="connsiteY2" fmla="*/ 0 h 10000"/>
              <a:gd name="connsiteX3" fmla="*/ 422 w 10000"/>
              <a:gd name="connsiteY3" fmla="*/ 0 h 10000"/>
              <a:gd name="connsiteX4" fmla="*/ 0 w 10000"/>
              <a:gd name="connsiteY4" fmla="*/ 1891 h 10000"/>
              <a:gd name="connsiteX5" fmla="*/ 422 w 10000"/>
              <a:gd name="connsiteY5" fmla="*/ 9183 h 10000"/>
              <a:gd name="connsiteX6" fmla="*/ 235 w 10000"/>
              <a:gd name="connsiteY6" fmla="*/ 9976 h 10000"/>
              <a:gd name="connsiteX7" fmla="*/ 4915 w 10000"/>
              <a:gd name="connsiteY7" fmla="*/ 10000 h 10000"/>
              <a:gd name="connsiteX8" fmla="*/ 6242 w 10000"/>
              <a:gd name="connsiteY8" fmla="*/ 9437 h 10000"/>
              <a:gd name="connsiteX9" fmla="*/ 9430 w 10000"/>
              <a:gd name="connsiteY9" fmla="*/ 6393 h 10000"/>
              <a:gd name="connsiteX10" fmla="*/ 9921 w 10000"/>
              <a:gd name="connsiteY10" fmla="*/ 3872 h 10000"/>
              <a:gd name="connsiteX11" fmla="*/ 7741 w 10000"/>
              <a:gd name="connsiteY11" fmla="*/ 0 h 10000"/>
              <a:gd name="connsiteX0" fmla="*/ 7506 w 9765"/>
              <a:gd name="connsiteY0" fmla="*/ 0 h 10000"/>
              <a:gd name="connsiteX1" fmla="*/ 6732 w 9765"/>
              <a:gd name="connsiteY1" fmla="*/ 0 h 10000"/>
              <a:gd name="connsiteX2" fmla="*/ 6520 w 9765"/>
              <a:gd name="connsiteY2" fmla="*/ 0 h 10000"/>
              <a:gd name="connsiteX3" fmla="*/ 187 w 9765"/>
              <a:gd name="connsiteY3" fmla="*/ 0 h 10000"/>
              <a:gd name="connsiteX4" fmla="*/ 94 w 9765"/>
              <a:gd name="connsiteY4" fmla="*/ 1990 h 10000"/>
              <a:gd name="connsiteX5" fmla="*/ 187 w 9765"/>
              <a:gd name="connsiteY5" fmla="*/ 9183 h 10000"/>
              <a:gd name="connsiteX6" fmla="*/ 0 w 9765"/>
              <a:gd name="connsiteY6" fmla="*/ 9976 h 10000"/>
              <a:gd name="connsiteX7" fmla="*/ 4680 w 9765"/>
              <a:gd name="connsiteY7" fmla="*/ 10000 h 10000"/>
              <a:gd name="connsiteX8" fmla="*/ 6007 w 9765"/>
              <a:gd name="connsiteY8" fmla="*/ 9437 h 10000"/>
              <a:gd name="connsiteX9" fmla="*/ 9195 w 9765"/>
              <a:gd name="connsiteY9" fmla="*/ 6393 h 10000"/>
              <a:gd name="connsiteX10" fmla="*/ 9686 w 9765"/>
              <a:gd name="connsiteY10" fmla="*/ 3872 h 10000"/>
              <a:gd name="connsiteX11" fmla="*/ 7506 w 9765"/>
              <a:gd name="connsiteY11" fmla="*/ 0 h 10000"/>
              <a:gd name="connsiteX0" fmla="*/ 7968 w 10281"/>
              <a:gd name="connsiteY0" fmla="*/ 0 h 10000"/>
              <a:gd name="connsiteX1" fmla="*/ 7175 w 10281"/>
              <a:gd name="connsiteY1" fmla="*/ 0 h 10000"/>
              <a:gd name="connsiteX2" fmla="*/ 6958 w 10281"/>
              <a:gd name="connsiteY2" fmla="*/ 0 h 10000"/>
              <a:gd name="connsiteX3" fmla="*/ 473 w 10281"/>
              <a:gd name="connsiteY3" fmla="*/ 0 h 10000"/>
              <a:gd name="connsiteX4" fmla="*/ 473 w 10281"/>
              <a:gd name="connsiteY4" fmla="*/ 9183 h 10000"/>
              <a:gd name="connsiteX5" fmla="*/ 281 w 10281"/>
              <a:gd name="connsiteY5" fmla="*/ 9976 h 10000"/>
              <a:gd name="connsiteX6" fmla="*/ 5074 w 10281"/>
              <a:gd name="connsiteY6" fmla="*/ 10000 h 10000"/>
              <a:gd name="connsiteX7" fmla="*/ 6433 w 10281"/>
              <a:gd name="connsiteY7" fmla="*/ 9437 h 10000"/>
              <a:gd name="connsiteX8" fmla="*/ 9697 w 10281"/>
              <a:gd name="connsiteY8" fmla="*/ 6393 h 10000"/>
              <a:gd name="connsiteX9" fmla="*/ 10200 w 10281"/>
              <a:gd name="connsiteY9" fmla="*/ 3872 h 10000"/>
              <a:gd name="connsiteX10" fmla="*/ 7968 w 10281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192 w 10000"/>
              <a:gd name="connsiteY4" fmla="*/ 9183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192 w 10000"/>
              <a:gd name="connsiteY4" fmla="*/ 9183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410 w 10000"/>
              <a:gd name="connsiteY4" fmla="*/ 9406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588 w 10000"/>
              <a:gd name="connsiteY4" fmla="*/ 9431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00">
                <a:moveTo>
                  <a:pt x="7687" y="0"/>
                </a:moveTo>
                <a:lnTo>
                  <a:pt x="6894" y="0"/>
                </a:lnTo>
                <a:lnTo>
                  <a:pt x="6677" y="0"/>
                </a:lnTo>
                <a:lnTo>
                  <a:pt x="707" y="0"/>
                </a:lnTo>
                <a:cubicBezTo>
                  <a:pt x="636" y="1977"/>
                  <a:pt x="620" y="7768"/>
                  <a:pt x="588" y="9431"/>
                </a:cubicBezTo>
                <a:cubicBezTo>
                  <a:pt x="524" y="9695"/>
                  <a:pt x="63" y="9712"/>
                  <a:pt x="0" y="9976"/>
                </a:cubicBezTo>
                <a:cubicBezTo>
                  <a:pt x="927" y="10014"/>
                  <a:pt x="3907" y="9979"/>
                  <a:pt x="4793" y="10000"/>
                </a:cubicBezTo>
                <a:cubicBezTo>
                  <a:pt x="5922" y="9551"/>
                  <a:pt x="5381" y="10038"/>
                  <a:pt x="6152" y="9437"/>
                </a:cubicBezTo>
                <a:cubicBezTo>
                  <a:pt x="7880" y="8807"/>
                  <a:pt x="9126" y="7833"/>
                  <a:pt x="9416" y="6393"/>
                </a:cubicBezTo>
                <a:cubicBezTo>
                  <a:pt x="9488" y="6032"/>
                  <a:pt x="9704" y="5042"/>
                  <a:pt x="9919" y="3872"/>
                </a:cubicBezTo>
                <a:cubicBezTo>
                  <a:pt x="10352" y="1440"/>
                  <a:pt x="8983" y="0"/>
                  <a:pt x="76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A4F64A6-4B52-4F2B-A574-546CE5D5007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-573927" y="1463040"/>
            <a:ext cx="6235594" cy="5394960"/>
          </a:xfrm>
          <a:custGeom>
            <a:avLst/>
            <a:gdLst>
              <a:gd name="connsiteX0" fmla="*/ 0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0 w 5638800"/>
              <a:gd name="connsiteY4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325315 w 5638800"/>
              <a:gd name="connsiteY4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90854 w 5638800"/>
              <a:gd name="connsiteY4" fmla="*/ 797282 h 5067413"/>
              <a:gd name="connsiteX5" fmla="*/ 325315 w 5638800"/>
              <a:gd name="connsiteY5" fmla="*/ 0 h 5067413"/>
              <a:gd name="connsiteX0" fmla="*/ 569647 w 5883132"/>
              <a:gd name="connsiteY0" fmla="*/ 0 h 5067413"/>
              <a:gd name="connsiteX1" fmla="*/ 5883132 w 5883132"/>
              <a:gd name="connsiteY1" fmla="*/ 0 h 5067413"/>
              <a:gd name="connsiteX2" fmla="*/ 5883132 w 5883132"/>
              <a:gd name="connsiteY2" fmla="*/ 5067413 h 5067413"/>
              <a:gd name="connsiteX3" fmla="*/ 244332 w 5883132"/>
              <a:gd name="connsiteY3" fmla="*/ 5067413 h 5067413"/>
              <a:gd name="connsiteX4" fmla="*/ 1355094 w 5883132"/>
              <a:gd name="connsiteY4" fmla="*/ 814867 h 5067413"/>
              <a:gd name="connsiteX5" fmla="*/ 335186 w 5883132"/>
              <a:gd name="connsiteY5" fmla="*/ 797282 h 5067413"/>
              <a:gd name="connsiteX6" fmla="*/ 569647 w 5883132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3669 w 5937154"/>
              <a:gd name="connsiteY0" fmla="*/ 0 h 5067413"/>
              <a:gd name="connsiteX1" fmla="*/ 5937154 w 5937154"/>
              <a:gd name="connsiteY1" fmla="*/ 0 h 5067413"/>
              <a:gd name="connsiteX2" fmla="*/ 5937154 w 5937154"/>
              <a:gd name="connsiteY2" fmla="*/ 5067413 h 5067413"/>
              <a:gd name="connsiteX3" fmla="*/ 298354 w 5937154"/>
              <a:gd name="connsiteY3" fmla="*/ 5067413 h 5067413"/>
              <a:gd name="connsiteX4" fmla="*/ 1416260 w 5937154"/>
              <a:gd name="connsiteY4" fmla="*/ 795817 h 5067413"/>
              <a:gd name="connsiteX5" fmla="*/ 389208 w 5937154"/>
              <a:gd name="connsiteY5" fmla="*/ 797282 h 5067413"/>
              <a:gd name="connsiteX6" fmla="*/ 623669 w 5937154"/>
              <a:gd name="connsiteY6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1117906 w 5638800"/>
              <a:gd name="connsiteY4" fmla="*/ 795817 h 5067413"/>
              <a:gd name="connsiteX5" fmla="*/ 90854 w 5638800"/>
              <a:gd name="connsiteY5" fmla="*/ 797282 h 5067413"/>
              <a:gd name="connsiteX6" fmla="*/ 325315 w 5638800"/>
              <a:gd name="connsiteY6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56783 w 5547946"/>
              <a:gd name="connsiteY3" fmla="*/ 4524488 h 5067413"/>
              <a:gd name="connsiteX4" fmla="*/ 1027052 w 5547946"/>
              <a:gd name="connsiteY4" fmla="*/ 795817 h 5067413"/>
              <a:gd name="connsiteX5" fmla="*/ 0 w 5547946"/>
              <a:gd name="connsiteY5" fmla="*/ 797282 h 5067413"/>
              <a:gd name="connsiteX6" fmla="*/ 234461 w 5547946"/>
              <a:gd name="connsiteY6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4569340"/>
              <a:gd name="connsiteX1" fmla="*/ 5547946 w 5547946"/>
              <a:gd name="connsiteY1" fmla="*/ 0 h 4569340"/>
              <a:gd name="connsiteX2" fmla="*/ 4595446 w 5547946"/>
              <a:gd name="connsiteY2" fmla="*/ 3395775 h 4569340"/>
              <a:gd name="connsiteX3" fmla="*/ 1661746 w 5547946"/>
              <a:gd name="connsiteY3" fmla="*/ 4538776 h 4569340"/>
              <a:gd name="connsiteX4" fmla="*/ 56783 w 5547946"/>
              <a:gd name="connsiteY4" fmla="*/ 4524488 h 4569340"/>
              <a:gd name="connsiteX5" fmla="*/ 1027052 w 5547946"/>
              <a:gd name="connsiteY5" fmla="*/ 795817 h 4569340"/>
              <a:gd name="connsiteX6" fmla="*/ 0 w 5547946"/>
              <a:gd name="connsiteY6" fmla="*/ 797282 h 4569340"/>
              <a:gd name="connsiteX7" fmla="*/ 234461 w 5547946"/>
              <a:gd name="connsiteY7" fmla="*/ 0 h 4569340"/>
              <a:gd name="connsiteX0" fmla="*/ 234461 w 5797041"/>
              <a:gd name="connsiteY0" fmla="*/ 0 h 4538776"/>
              <a:gd name="connsiteX1" fmla="*/ 5547946 w 5797041"/>
              <a:gd name="connsiteY1" fmla="*/ 0 h 4538776"/>
              <a:gd name="connsiteX2" fmla="*/ 4595446 w 5797041"/>
              <a:gd name="connsiteY2" fmla="*/ 3395775 h 4538776"/>
              <a:gd name="connsiteX3" fmla="*/ 1661746 w 5797041"/>
              <a:gd name="connsiteY3" fmla="*/ 4538776 h 4538776"/>
              <a:gd name="connsiteX4" fmla="*/ 56783 w 5797041"/>
              <a:gd name="connsiteY4" fmla="*/ 4524488 h 4538776"/>
              <a:gd name="connsiteX5" fmla="*/ 1027052 w 5797041"/>
              <a:gd name="connsiteY5" fmla="*/ 795817 h 4538776"/>
              <a:gd name="connsiteX6" fmla="*/ 0 w 5797041"/>
              <a:gd name="connsiteY6" fmla="*/ 797282 h 4538776"/>
              <a:gd name="connsiteX7" fmla="*/ 234461 w 5797041"/>
              <a:gd name="connsiteY7" fmla="*/ 0 h 4538776"/>
              <a:gd name="connsiteX0" fmla="*/ 234461 w 4774038"/>
              <a:gd name="connsiteY0" fmla="*/ 0 h 4538776"/>
              <a:gd name="connsiteX1" fmla="*/ 3992196 w 4774038"/>
              <a:gd name="connsiteY1" fmla="*/ 0 h 4538776"/>
              <a:gd name="connsiteX2" fmla="*/ 4595446 w 4774038"/>
              <a:gd name="connsiteY2" fmla="*/ 3395775 h 4538776"/>
              <a:gd name="connsiteX3" fmla="*/ 1661746 w 4774038"/>
              <a:gd name="connsiteY3" fmla="*/ 4538776 h 4538776"/>
              <a:gd name="connsiteX4" fmla="*/ 56783 w 4774038"/>
              <a:gd name="connsiteY4" fmla="*/ 4524488 h 4538776"/>
              <a:gd name="connsiteX5" fmla="*/ 1027052 w 4774038"/>
              <a:gd name="connsiteY5" fmla="*/ 795817 h 4538776"/>
              <a:gd name="connsiteX6" fmla="*/ 0 w 4774038"/>
              <a:gd name="connsiteY6" fmla="*/ 797282 h 4538776"/>
              <a:gd name="connsiteX7" fmla="*/ 234461 w 4774038"/>
              <a:gd name="connsiteY7" fmla="*/ 0 h 4538776"/>
              <a:gd name="connsiteX0" fmla="*/ 234461 w 5361108"/>
              <a:gd name="connsiteY0" fmla="*/ 0 h 4538776"/>
              <a:gd name="connsiteX1" fmla="*/ 3992196 w 5361108"/>
              <a:gd name="connsiteY1" fmla="*/ 0 h 4538776"/>
              <a:gd name="connsiteX2" fmla="*/ 5338396 w 5361108"/>
              <a:gd name="connsiteY2" fmla="*/ 901813 h 4538776"/>
              <a:gd name="connsiteX3" fmla="*/ 4595446 w 5361108"/>
              <a:gd name="connsiteY3" fmla="*/ 3395775 h 4538776"/>
              <a:gd name="connsiteX4" fmla="*/ 1661746 w 5361108"/>
              <a:gd name="connsiteY4" fmla="*/ 4538776 h 4538776"/>
              <a:gd name="connsiteX5" fmla="*/ 56783 w 5361108"/>
              <a:gd name="connsiteY5" fmla="*/ 4524488 h 4538776"/>
              <a:gd name="connsiteX6" fmla="*/ 1027052 w 5361108"/>
              <a:gd name="connsiteY6" fmla="*/ 795817 h 4538776"/>
              <a:gd name="connsiteX7" fmla="*/ 0 w 5361108"/>
              <a:gd name="connsiteY7" fmla="*/ 797282 h 4538776"/>
              <a:gd name="connsiteX8" fmla="*/ 234461 w 5361108"/>
              <a:gd name="connsiteY8" fmla="*/ 0 h 4538776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6434 h 4545210"/>
              <a:gd name="connsiteX1" fmla="*/ 4074746 w 5361108"/>
              <a:gd name="connsiteY1" fmla="*/ 84 h 4545210"/>
              <a:gd name="connsiteX2" fmla="*/ 5338396 w 5361108"/>
              <a:gd name="connsiteY2" fmla="*/ 908247 h 4545210"/>
              <a:gd name="connsiteX3" fmla="*/ 4595446 w 5361108"/>
              <a:gd name="connsiteY3" fmla="*/ 3402209 h 4545210"/>
              <a:gd name="connsiteX4" fmla="*/ 1661746 w 5361108"/>
              <a:gd name="connsiteY4" fmla="*/ 4545210 h 4545210"/>
              <a:gd name="connsiteX5" fmla="*/ 56783 w 5361108"/>
              <a:gd name="connsiteY5" fmla="*/ 4530922 h 4545210"/>
              <a:gd name="connsiteX6" fmla="*/ 1027052 w 5361108"/>
              <a:gd name="connsiteY6" fmla="*/ 802251 h 4545210"/>
              <a:gd name="connsiteX7" fmla="*/ 0 w 5361108"/>
              <a:gd name="connsiteY7" fmla="*/ 803716 h 4545210"/>
              <a:gd name="connsiteX8" fmla="*/ 234461 w 5361108"/>
              <a:gd name="connsiteY8" fmla="*/ 6434 h 4545210"/>
              <a:gd name="connsiteX0" fmla="*/ 234461 w 5375920"/>
              <a:gd name="connsiteY0" fmla="*/ 6434 h 4545210"/>
              <a:gd name="connsiteX1" fmla="*/ 4074746 w 5375920"/>
              <a:gd name="connsiteY1" fmla="*/ 84 h 4545210"/>
              <a:gd name="connsiteX2" fmla="*/ 5338396 w 5375920"/>
              <a:gd name="connsiteY2" fmla="*/ 908247 h 4545210"/>
              <a:gd name="connsiteX3" fmla="*/ 4754196 w 5375920"/>
              <a:gd name="connsiteY3" fmla="*/ 3262509 h 4545210"/>
              <a:gd name="connsiteX4" fmla="*/ 1661746 w 5375920"/>
              <a:gd name="connsiteY4" fmla="*/ 4545210 h 4545210"/>
              <a:gd name="connsiteX5" fmla="*/ 56783 w 5375920"/>
              <a:gd name="connsiteY5" fmla="*/ 4530922 h 4545210"/>
              <a:gd name="connsiteX6" fmla="*/ 1027052 w 5375920"/>
              <a:gd name="connsiteY6" fmla="*/ 802251 h 4545210"/>
              <a:gd name="connsiteX7" fmla="*/ 0 w 5375920"/>
              <a:gd name="connsiteY7" fmla="*/ 803716 h 4545210"/>
              <a:gd name="connsiteX8" fmla="*/ 234461 w 5375920"/>
              <a:gd name="connsiteY8" fmla="*/ 6434 h 4545210"/>
              <a:gd name="connsiteX0" fmla="*/ 234461 w 5363769"/>
              <a:gd name="connsiteY0" fmla="*/ 6434 h 4545210"/>
              <a:gd name="connsiteX1" fmla="*/ 4074746 w 5363769"/>
              <a:gd name="connsiteY1" fmla="*/ 84 h 4545210"/>
              <a:gd name="connsiteX2" fmla="*/ 5338396 w 5363769"/>
              <a:gd name="connsiteY2" fmla="*/ 908247 h 4545210"/>
              <a:gd name="connsiteX3" fmla="*/ 4754196 w 5363769"/>
              <a:gd name="connsiteY3" fmla="*/ 3262509 h 4545210"/>
              <a:gd name="connsiteX4" fmla="*/ 1661746 w 5363769"/>
              <a:gd name="connsiteY4" fmla="*/ 4545210 h 4545210"/>
              <a:gd name="connsiteX5" fmla="*/ 56783 w 5363769"/>
              <a:gd name="connsiteY5" fmla="*/ 4530922 h 4545210"/>
              <a:gd name="connsiteX6" fmla="*/ 1027052 w 5363769"/>
              <a:gd name="connsiteY6" fmla="*/ 802251 h 4545210"/>
              <a:gd name="connsiteX7" fmla="*/ 0 w 5363769"/>
              <a:gd name="connsiteY7" fmla="*/ 803716 h 4545210"/>
              <a:gd name="connsiteX8" fmla="*/ 234461 w 5363769"/>
              <a:gd name="connsiteY8" fmla="*/ 6434 h 4545210"/>
              <a:gd name="connsiteX0" fmla="*/ 234461 w 5375235"/>
              <a:gd name="connsiteY0" fmla="*/ 6434 h 4545210"/>
              <a:gd name="connsiteX1" fmla="*/ 4074746 w 5375235"/>
              <a:gd name="connsiteY1" fmla="*/ 84 h 4545210"/>
              <a:gd name="connsiteX2" fmla="*/ 5338396 w 5375235"/>
              <a:gd name="connsiteY2" fmla="*/ 908247 h 4545210"/>
              <a:gd name="connsiteX3" fmla="*/ 4754196 w 5375235"/>
              <a:gd name="connsiteY3" fmla="*/ 3262509 h 4545210"/>
              <a:gd name="connsiteX4" fmla="*/ 1661746 w 5375235"/>
              <a:gd name="connsiteY4" fmla="*/ 4545210 h 4545210"/>
              <a:gd name="connsiteX5" fmla="*/ 56783 w 5375235"/>
              <a:gd name="connsiteY5" fmla="*/ 4530922 h 4545210"/>
              <a:gd name="connsiteX6" fmla="*/ 1027052 w 5375235"/>
              <a:gd name="connsiteY6" fmla="*/ 802251 h 4545210"/>
              <a:gd name="connsiteX7" fmla="*/ 0 w 5375235"/>
              <a:gd name="connsiteY7" fmla="*/ 803716 h 4545210"/>
              <a:gd name="connsiteX8" fmla="*/ 234461 w 5375235"/>
              <a:gd name="connsiteY8" fmla="*/ 6434 h 4545210"/>
              <a:gd name="connsiteX0" fmla="*/ 234461 w 5398141"/>
              <a:gd name="connsiteY0" fmla="*/ 6434 h 4545210"/>
              <a:gd name="connsiteX1" fmla="*/ 4074746 w 5398141"/>
              <a:gd name="connsiteY1" fmla="*/ 84 h 4545210"/>
              <a:gd name="connsiteX2" fmla="*/ 5338396 w 5398141"/>
              <a:gd name="connsiteY2" fmla="*/ 908247 h 4545210"/>
              <a:gd name="connsiteX3" fmla="*/ 4919296 w 5398141"/>
              <a:gd name="connsiteY3" fmla="*/ 3052959 h 4545210"/>
              <a:gd name="connsiteX4" fmla="*/ 1661746 w 5398141"/>
              <a:gd name="connsiteY4" fmla="*/ 4545210 h 4545210"/>
              <a:gd name="connsiteX5" fmla="*/ 56783 w 5398141"/>
              <a:gd name="connsiteY5" fmla="*/ 4530922 h 4545210"/>
              <a:gd name="connsiteX6" fmla="*/ 1027052 w 5398141"/>
              <a:gd name="connsiteY6" fmla="*/ 802251 h 4545210"/>
              <a:gd name="connsiteX7" fmla="*/ 0 w 5398141"/>
              <a:gd name="connsiteY7" fmla="*/ 803716 h 4545210"/>
              <a:gd name="connsiteX8" fmla="*/ 234461 w 5398141"/>
              <a:gd name="connsiteY8" fmla="*/ 6434 h 4545210"/>
              <a:gd name="connsiteX0" fmla="*/ 234461 w 5398141"/>
              <a:gd name="connsiteY0" fmla="*/ 6434 h 4545210"/>
              <a:gd name="connsiteX1" fmla="*/ 4074746 w 5398141"/>
              <a:gd name="connsiteY1" fmla="*/ 84 h 4545210"/>
              <a:gd name="connsiteX2" fmla="*/ 5338396 w 5398141"/>
              <a:gd name="connsiteY2" fmla="*/ 908247 h 4545210"/>
              <a:gd name="connsiteX3" fmla="*/ 4919296 w 5398141"/>
              <a:gd name="connsiteY3" fmla="*/ 3052959 h 4545210"/>
              <a:gd name="connsiteX4" fmla="*/ 1661746 w 5398141"/>
              <a:gd name="connsiteY4" fmla="*/ 4545210 h 4545210"/>
              <a:gd name="connsiteX5" fmla="*/ 56783 w 5398141"/>
              <a:gd name="connsiteY5" fmla="*/ 4530922 h 4545210"/>
              <a:gd name="connsiteX6" fmla="*/ 1027052 w 5398141"/>
              <a:gd name="connsiteY6" fmla="*/ 802251 h 4545210"/>
              <a:gd name="connsiteX7" fmla="*/ 0 w 5398141"/>
              <a:gd name="connsiteY7" fmla="*/ 803716 h 4545210"/>
              <a:gd name="connsiteX8" fmla="*/ 234461 w 5398141"/>
              <a:gd name="connsiteY8" fmla="*/ 6434 h 4545210"/>
              <a:gd name="connsiteX0" fmla="*/ 234461 w 5384721"/>
              <a:gd name="connsiteY0" fmla="*/ 6434 h 4545210"/>
              <a:gd name="connsiteX1" fmla="*/ 4074746 w 5384721"/>
              <a:gd name="connsiteY1" fmla="*/ 84 h 4545210"/>
              <a:gd name="connsiteX2" fmla="*/ 5338396 w 5384721"/>
              <a:gd name="connsiteY2" fmla="*/ 908247 h 4545210"/>
              <a:gd name="connsiteX3" fmla="*/ 4919296 w 5384721"/>
              <a:gd name="connsiteY3" fmla="*/ 3052959 h 4545210"/>
              <a:gd name="connsiteX4" fmla="*/ 1661746 w 5384721"/>
              <a:gd name="connsiteY4" fmla="*/ 4545210 h 4545210"/>
              <a:gd name="connsiteX5" fmla="*/ 56783 w 5384721"/>
              <a:gd name="connsiteY5" fmla="*/ 4530922 h 4545210"/>
              <a:gd name="connsiteX6" fmla="*/ 1027052 w 5384721"/>
              <a:gd name="connsiteY6" fmla="*/ 802251 h 4545210"/>
              <a:gd name="connsiteX7" fmla="*/ 0 w 5384721"/>
              <a:gd name="connsiteY7" fmla="*/ 803716 h 4545210"/>
              <a:gd name="connsiteX8" fmla="*/ 234461 w 5384721"/>
              <a:gd name="connsiteY8" fmla="*/ 6434 h 4545210"/>
              <a:gd name="connsiteX0" fmla="*/ 234461 w 5378899"/>
              <a:gd name="connsiteY0" fmla="*/ 6434 h 4545210"/>
              <a:gd name="connsiteX1" fmla="*/ 4074746 w 5378899"/>
              <a:gd name="connsiteY1" fmla="*/ 84 h 4545210"/>
              <a:gd name="connsiteX2" fmla="*/ 5338396 w 5378899"/>
              <a:gd name="connsiteY2" fmla="*/ 908247 h 4545210"/>
              <a:gd name="connsiteX3" fmla="*/ 4919296 w 5378899"/>
              <a:gd name="connsiteY3" fmla="*/ 3052959 h 4545210"/>
              <a:gd name="connsiteX4" fmla="*/ 1661746 w 5378899"/>
              <a:gd name="connsiteY4" fmla="*/ 4545210 h 4545210"/>
              <a:gd name="connsiteX5" fmla="*/ 56783 w 5378899"/>
              <a:gd name="connsiteY5" fmla="*/ 4530922 h 4545210"/>
              <a:gd name="connsiteX6" fmla="*/ 1027052 w 5378899"/>
              <a:gd name="connsiteY6" fmla="*/ 802251 h 4545210"/>
              <a:gd name="connsiteX7" fmla="*/ 0 w 5378899"/>
              <a:gd name="connsiteY7" fmla="*/ 803716 h 4545210"/>
              <a:gd name="connsiteX8" fmla="*/ 234461 w 5378899"/>
              <a:gd name="connsiteY8" fmla="*/ 6434 h 4545210"/>
              <a:gd name="connsiteX0" fmla="*/ 234461 w 5425312"/>
              <a:gd name="connsiteY0" fmla="*/ 6434 h 4545210"/>
              <a:gd name="connsiteX1" fmla="*/ 4074746 w 5425312"/>
              <a:gd name="connsiteY1" fmla="*/ 84 h 4545210"/>
              <a:gd name="connsiteX2" fmla="*/ 5338396 w 5425312"/>
              <a:gd name="connsiteY2" fmla="*/ 908247 h 4545210"/>
              <a:gd name="connsiteX3" fmla="*/ 4919296 w 5425312"/>
              <a:gd name="connsiteY3" fmla="*/ 3052959 h 4545210"/>
              <a:gd name="connsiteX4" fmla="*/ 1668096 w 5425312"/>
              <a:gd name="connsiteY4" fmla="*/ 4545210 h 4545210"/>
              <a:gd name="connsiteX5" fmla="*/ 56783 w 5425312"/>
              <a:gd name="connsiteY5" fmla="*/ 4530922 h 4545210"/>
              <a:gd name="connsiteX6" fmla="*/ 1027052 w 5425312"/>
              <a:gd name="connsiteY6" fmla="*/ 802251 h 4545210"/>
              <a:gd name="connsiteX7" fmla="*/ 0 w 5425312"/>
              <a:gd name="connsiteY7" fmla="*/ 803716 h 4545210"/>
              <a:gd name="connsiteX8" fmla="*/ 234461 w 5425312"/>
              <a:gd name="connsiteY8" fmla="*/ 6434 h 4545210"/>
              <a:gd name="connsiteX0" fmla="*/ 234461 w 5425312"/>
              <a:gd name="connsiteY0" fmla="*/ 6434 h 4545210"/>
              <a:gd name="connsiteX1" fmla="*/ 4074746 w 5425312"/>
              <a:gd name="connsiteY1" fmla="*/ 84 h 4545210"/>
              <a:gd name="connsiteX2" fmla="*/ 5338396 w 5425312"/>
              <a:gd name="connsiteY2" fmla="*/ 908247 h 4545210"/>
              <a:gd name="connsiteX3" fmla="*/ 4919296 w 5425312"/>
              <a:gd name="connsiteY3" fmla="*/ 3052959 h 4545210"/>
              <a:gd name="connsiteX4" fmla="*/ 1668096 w 5425312"/>
              <a:gd name="connsiteY4" fmla="*/ 4545210 h 4545210"/>
              <a:gd name="connsiteX5" fmla="*/ 56783 w 5425312"/>
              <a:gd name="connsiteY5" fmla="*/ 4530922 h 4545210"/>
              <a:gd name="connsiteX6" fmla="*/ 1027052 w 5425312"/>
              <a:gd name="connsiteY6" fmla="*/ 802251 h 4545210"/>
              <a:gd name="connsiteX7" fmla="*/ 0 w 5425312"/>
              <a:gd name="connsiteY7" fmla="*/ 803716 h 4545210"/>
              <a:gd name="connsiteX8" fmla="*/ 234461 w 5425312"/>
              <a:gd name="connsiteY8" fmla="*/ 6434 h 4545210"/>
              <a:gd name="connsiteX0" fmla="*/ 234461 w 5384517"/>
              <a:gd name="connsiteY0" fmla="*/ 6434 h 4545210"/>
              <a:gd name="connsiteX1" fmla="*/ 4074746 w 5384517"/>
              <a:gd name="connsiteY1" fmla="*/ 84 h 4545210"/>
              <a:gd name="connsiteX2" fmla="*/ 5338396 w 5384517"/>
              <a:gd name="connsiteY2" fmla="*/ 908247 h 4545210"/>
              <a:gd name="connsiteX3" fmla="*/ 4722446 w 5384517"/>
              <a:gd name="connsiteY3" fmla="*/ 3300609 h 4545210"/>
              <a:gd name="connsiteX4" fmla="*/ 1668096 w 5384517"/>
              <a:gd name="connsiteY4" fmla="*/ 4545210 h 4545210"/>
              <a:gd name="connsiteX5" fmla="*/ 56783 w 5384517"/>
              <a:gd name="connsiteY5" fmla="*/ 4530922 h 4545210"/>
              <a:gd name="connsiteX6" fmla="*/ 1027052 w 5384517"/>
              <a:gd name="connsiteY6" fmla="*/ 802251 h 4545210"/>
              <a:gd name="connsiteX7" fmla="*/ 0 w 5384517"/>
              <a:gd name="connsiteY7" fmla="*/ 803716 h 4545210"/>
              <a:gd name="connsiteX8" fmla="*/ 234461 w 5384517"/>
              <a:gd name="connsiteY8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81651"/>
              <a:gd name="connsiteY0" fmla="*/ 6434 h 4545210"/>
              <a:gd name="connsiteX1" fmla="*/ 4074746 w 5381651"/>
              <a:gd name="connsiteY1" fmla="*/ 84 h 4545210"/>
              <a:gd name="connsiteX2" fmla="*/ 5338396 w 5381651"/>
              <a:gd name="connsiteY2" fmla="*/ 908247 h 4545210"/>
              <a:gd name="connsiteX3" fmla="*/ 4862146 w 5381651"/>
              <a:gd name="connsiteY3" fmla="*/ 3122809 h 4545210"/>
              <a:gd name="connsiteX4" fmla="*/ 2734897 w 5381651"/>
              <a:gd name="connsiteY4" fmla="*/ 4203897 h 4545210"/>
              <a:gd name="connsiteX5" fmla="*/ 1668096 w 5381651"/>
              <a:gd name="connsiteY5" fmla="*/ 4545210 h 4545210"/>
              <a:gd name="connsiteX6" fmla="*/ 56783 w 5381651"/>
              <a:gd name="connsiteY6" fmla="*/ 4530922 h 4545210"/>
              <a:gd name="connsiteX7" fmla="*/ 1027052 w 5381651"/>
              <a:gd name="connsiteY7" fmla="*/ 802251 h 4545210"/>
              <a:gd name="connsiteX8" fmla="*/ 0 w 5381651"/>
              <a:gd name="connsiteY8" fmla="*/ 803716 h 4545210"/>
              <a:gd name="connsiteX9" fmla="*/ 234461 w 5381651"/>
              <a:gd name="connsiteY9" fmla="*/ 6434 h 4545210"/>
              <a:gd name="connsiteX0" fmla="*/ 234461 w 5381651"/>
              <a:gd name="connsiteY0" fmla="*/ 6434 h 4545210"/>
              <a:gd name="connsiteX1" fmla="*/ 4074746 w 5381651"/>
              <a:gd name="connsiteY1" fmla="*/ 84 h 4545210"/>
              <a:gd name="connsiteX2" fmla="*/ 5338396 w 5381651"/>
              <a:gd name="connsiteY2" fmla="*/ 908247 h 4545210"/>
              <a:gd name="connsiteX3" fmla="*/ 4862146 w 5381651"/>
              <a:gd name="connsiteY3" fmla="*/ 3122809 h 4545210"/>
              <a:gd name="connsiteX4" fmla="*/ 2734897 w 5381651"/>
              <a:gd name="connsiteY4" fmla="*/ 4203897 h 4545210"/>
              <a:gd name="connsiteX5" fmla="*/ 1668096 w 5381651"/>
              <a:gd name="connsiteY5" fmla="*/ 4545210 h 4545210"/>
              <a:gd name="connsiteX6" fmla="*/ 56783 w 5381651"/>
              <a:gd name="connsiteY6" fmla="*/ 4530922 h 4545210"/>
              <a:gd name="connsiteX7" fmla="*/ 1027052 w 5381651"/>
              <a:gd name="connsiteY7" fmla="*/ 802251 h 4545210"/>
              <a:gd name="connsiteX8" fmla="*/ 0 w 5381651"/>
              <a:gd name="connsiteY8" fmla="*/ 803716 h 4545210"/>
              <a:gd name="connsiteX9" fmla="*/ 234461 w 5381651"/>
              <a:gd name="connsiteY9" fmla="*/ 6434 h 4545210"/>
              <a:gd name="connsiteX0" fmla="*/ 234461 w 5374230"/>
              <a:gd name="connsiteY0" fmla="*/ 6434 h 4545210"/>
              <a:gd name="connsiteX1" fmla="*/ 4074746 w 5374230"/>
              <a:gd name="connsiteY1" fmla="*/ 84 h 4545210"/>
              <a:gd name="connsiteX2" fmla="*/ 5338396 w 5374230"/>
              <a:gd name="connsiteY2" fmla="*/ 908247 h 4545210"/>
              <a:gd name="connsiteX3" fmla="*/ 4862146 w 5374230"/>
              <a:gd name="connsiteY3" fmla="*/ 3122809 h 4545210"/>
              <a:gd name="connsiteX4" fmla="*/ 2734897 w 5374230"/>
              <a:gd name="connsiteY4" fmla="*/ 4203897 h 4545210"/>
              <a:gd name="connsiteX5" fmla="*/ 1668096 w 5374230"/>
              <a:gd name="connsiteY5" fmla="*/ 4545210 h 4545210"/>
              <a:gd name="connsiteX6" fmla="*/ 56783 w 5374230"/>
              <a:gd name="connsiteY6" fmla="*/ 4530922 h 4545210"/>
              <a:gd name="connsiteX7" fmla="*/ 1027052 w 5374230"/>
              <a:gd name="connsiteY7" fmla="*/ 802251 h 4545210"/>
              <a:gd name="connsiteX8" fmla="*/ 0 w 5374230"/>
              <a:gd name="connsiteY8" fmla="*/ 803716 h 4545210"/>
              <a:gd name="connsiteX9" fmla="*/ 234461 w 5374230"/>
              <a:gd name="connsiteY9" fmla="*/ 6434 h 4545210"/>
              <a:gd name="connsiteX0" fmla="*/ 234461 w 5366809"/>
              <a:gd name="connsiteY0" fmla="*/ 6434 h 4545210"/>
              <a:gd name="connsiteX1" fmla="*/ 4074746 w 5366809"/>
              <a:gd name="connsiteY1" fmla="*/ 84 h 4545210"/>
              <a:gd name="connsiteX2" fmla="*/ 5338396 w 5366809"/>
              <a:gd name="connsiteY2" fmla="*/ 908247 h 4545210"/>
              <a:gd name="connsiteX3" fmla="*/ 4862146 w 5366809"/>
              <a:gd name="connsiteY3" fmla="*/ 3122809 h 4545210"/>
              <a:gd name="connsiteX4" fmla="*/ 2734897 w 5366809"/>
              <a:gd name="connsiteY4" fmla="*/ 4203897 h 4545210"/>
              <a:gd name="connsiteX5" fmla="*/ 1668096 w 5366809"/>
              <a:gd name="connsiteY5" fmla="*/ 4545210 h 4545210"/>
              <a:gd name="connsiteX6" fmla="*/ 56783 w 5366809"/>
              <a:gd name="connsiteY6" fmla="*/ 4530922 h 4545210"/>
              <a:gd name="connsiteX7" fmla="*/ 1027052 w 5366809"/>
              <a:gd name="connsiteY7" fmla="*/ 802251 h 4545210"/>
              <a:gd name="connsiteX8" fmla="*/ 0 w 5366809"/>
              <a:gd name="connsiteY8" fmla="*/ 803716 h 4545210"/>
              <a:gd name="connsiteX9" fmla="*/ 234461 w 5366809"/>
              <a:gd name="connsiteY9" fmla="*/ 6434 h 4545210"/>
              <a:gd name="connsiteX0" fmla="*/ 234461 w 5367582"/>
              <a:gd name="connsiteY0" fmla="*/ 6434 h 4545210"/>
              <a:gd name="connsiteX1" fmla="*/ 4074746 w 5367582"/>
              <a:gd name="connsiteY1" fmla="*/ 84 h 4545210"/>
              <a:gd name="connsiteX2" fmla="*/ 5338396 w 5367582"/>
              <a:gd name="connsiteY2" fmla="*/ 908247 h 4545210"/>
              <a:gd name="connsiteX3" fmla="*/ 4874846 w 5367582"/>
              <a:gd name="connsiteY3" fmla="*/ 3141859 h 4545210"/>
              <a:gd name="connsiteX4" fmla="*/ 2734897 w 5367582"/>
              <a:gd name="connsiteY4" fmla="*/ 4203897 h 4545210"/>
              <a:gd name="connsiteX5" fmla="*/ 1668096 w 5367582"/>
              <a:gd name="connsiteY5" fmla="*/ 4545210 h 4545210"/>
              <a:gd name="connsiteX6" fmla="*/ 56783 w 5367582"/>
              <a:gd name="connsiteY6" fmla="*/ 4530922 h 4545210"/>
              <a:gd name="connsiteX7" fmla="*/ 1027052 w 5367582"/>
              <a:gd name="connsiteY7" fmla="*/ 802251 h 4545210"/>
              <a:gd name="connsiteX8" fmla="*/ 0 w 5367582"/>
              <a:gd name="connsiteY8" fmla="*/ 803716 h 4545210"/>
              <a:gd name="connsiteX9" fmla="*/ 234461 w 5367582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1907"/>
              <a:gd name="connsiteY0" fmla="*/ 6434 h 4545210"/>
              <a:gd name="connsiteX1" fmla="*/ 4074746 w 5381907"/>
              <a:gd name="connsiteY1" fmla="*/ 84 h 4545210"/>
              <a:gd name="connsiteX2" fmla="*/ 5338396 w 5381907"/>
              <a:gd name="connsiteY2" fmla="*/ 908247 h 4545210"/>
              <a:gd name="connsiteX3" fmla="*/ 4874846 w 5381907"/>
              <a:gd name="connsiteY3" fmla="*/ 3141859 h 4545210"/>
              <a:gd name="connsiteX4" fmla="*/ 2804747 w 5381907"/>
              <a:gd name="connsiteY4" fmla="*/ 4165797 h 4545210"/>
              <a:gd name="connsiteX5" fmla="*/ 1668096 w 5381907"/>
              <a:gd name="connsiteY5" fmla="*/ 4545210 h 4545210"/>
              <a:gd name="connsiteX6" fmla="*/ 56783 w 5381907"/>
              <a:gd name="connsiteY6" fmla="*/ 4530922 h 4545210"/>
              <a:gd name="connsiteX7" fmla="*/ 1027052 w 5381907"/>
              <a:gd name="connsiteY7" fmla="*/ 802251 h 4545210"/>
              <a:gd name="connsiteX8" fmla="*/ 0 w 5381907"/>
              <a:gd name="connsiteY8" fmla="*/ 803716 h 4545210"/>
              <a:gd name="connsiteX9" fmla="*/ 234461 w 5381907"/>
              <a:gd name="connsiteY9" fmla="*/ 6434 h 4545210"/>
              <a:gd name="connsiteX0" fmla="*/ 234461 w 5415963"/>
              <a:gd name="connsiteY0" fmla="*/ 6434 h 4545210"/>
              <a:gd name="connsiteX1" fmla="*/ 4074746 w 5415963"/>
              <a:gd name="connsiteY1" fmla="*/ 84 h 4545210"/>
              <a:gd name="connsiteX2" fmla="*/ 5338396 w 5415963"/>
              <a:gd name="connsiteY2" fmla="*/ 908247 h 4545210"/>
              <a:gd name="connsiteX3" fmla="*/ 5217748 w 5415963"/>
              <a:gd name="connsiteY3" fmla="*/ 2146497 h 4545210"/>
              <a:gd name="connsiteX4" fmla="*/ 4874846 w 5415963"/>
              <a:gd name="connsiteY4" fmla="*/ 3141859 h 4545210"/>
              <a:gd name="connsiteX5" fmla="*/ 2804747 w 5415963"/>
              <a:gd name="connsiteY5" fmla="*/ 4165797 h 4545210"/>
              <a:gd name="connsiteX6" fmla="*/ 1668096 w 5415963"/>
              <a:gd name="connsiteY6" fmla="*/ 4545210 h 4545210"/>
              <a:gd name="connsiteX7" fmla="*/ 56783 w 5415963"/>
              <a:gd name="connsiteY7" fmla="*/ 4530922 h 4545210"/>
              <a:gd name="connsiteX8" fmla="*/ 1027052 w 5415963"/>
              <a:gd name="connsiteY8" fmla="*/ 802251 h 4545210"/>
              <a:gd name="connsiteX9" fmla="*/ 0 w 5415963"/>
              <a:gd name="connsiteY9" fmla="*/ 803716 h 4545210"/>
              <a:gd name="connsiteX10" fmla="*/ 234461 w 5415963"/>
              <a:gd name="connsiteY10" fmla="*/ 6434 h 4545210"/>
              <a:gd name="connsiteX0" fmla="*/ 234461 w 5415963"/>
              <a:gd name="connsiteY0" fmla="*/ 6434 h 4545210"/>
              <a:gd name="connsiteX1" fmla="*/ 4074746 w 5415963"/>
              <a:gd name="connsiteY1" fmla="*/ 84 h 4545210"/>
              <a:gd name="connsiteX2" fmla="*/ 5338396 w 5415963"/>
              <a:gd name="connsiteY2" fmla="*/ 908247 h 4545210"/>
              <a:gd name="connsiteX3" fmla="*/ 5217748 w 5415963"/>
              <a:gd name="connsiteY3" fmla="*/ 2146497 h 4545210"/>
              <a:gd name="connsiteX4" fmla="*/ 4874846 w 5415963"/>
              <a:gd name="connsiteY4" fmla="*/ 3141859 h 4545210"/>
              <a:gd name="connsiteX5" fmla="*/ 2804747 w 5415963"/>
              <a:gd name="connsiteY5" fmla="*/ 4165797 h 4545210"/>
              <a:gd name="connsiteX6" fmla="*/ 1668096 w 5415963"/>
              <a:gd name="connsiteY6" fmla="*/ 4545210 h 4545210"/>
              <a:gd name="connsiteX7" fmla="*/ 56783 w 5415963"/>
              <a:gd name="connsiteY7" fmla="*/ 4530922 h 4545210"/>
              <a:gd name="connsiteX8" fmla="*/ 1027052 w 5415963"/>
              <a:gd name="connsiteY8" fmla="*/ 802251 h 4545210"/>
              <a:gd name="connsiteX9" fmla="*/ 0 w 5415963"/>
              <a:gd name="connsiteY9" fmla="*/ 803716 h 4545210"/>
              <a:gd name="connsiteX10" fmla="*/ 234461 w 5415963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874846 w 5375064"/>
              <a:gd name="connsiteY4" fmla="*/ 314185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966923 w 5375064"/>
              <a:gd name="connsiteY4" fmla="*/ 2987872 h 4545210"/>
              <a:gd name="connsiteX5" fmla="*/ 4760546 w 5375064"/>
              <a:gd name="connsiteY5" fmla="*/ 3275209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966923 w 5375064"/>
              <a:gd name="connsiteY4" fmla="*/ 2987872 h 4545210"/>
              <a:gd name="connsiteX5" fmla="*/ 4184284 w 5375064"/>
              <a:gd name="connsiteY5" fmla="*/ 3675259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9077"/>
              <a:gd name="connsiteY0" fmla="*/ 6434 h 4545210"/>
              <a:gd name="connsiteX1" fmla="*/ 4074746 w 5379077"/>
              <a:gd name="connsiteY1" fmla="*/ 84 h 4545210"/>
              <a:gd name="connsiteX2" fmla="*/ 5338396 w 5379077"/>
              <a:gd name="connsiteY2" fmla="*/ 908247 h 4545210"/>
              <a:gd name="connsiteX3" fmla="*/ 5217748 w 5379077"/>
              <a:gd name="connsiteY3" fmla="*/ 2146497 h 4545210"/>
              <a:gd name="connsiteX4" fmla="*/ 4966923 w 5379077"/>
              <a:gd name="connsiteY4" fmla="*/ 2987872 h 4545210"/>
              <a:gd name="connsiteX5" fmla="*/ 4184284 w 5379077"/>
              <a:gd name="connsiteY5" fmla="*/ 3675259 h 4545210"/>
              <a:gd name="connsiteX6" fmla="*/ 1668096 w 5379077"/>
              <a:gd name="connsiteY6" fmla="*/ 4545210 h 4545210"/>
              <a:gd name="connsiteX7" fmla="*/ 56783 w 5379077"/>
              <a:gd name="connsiteY7" fmla="*/ 4530922 h 4545210"/>
              <a:gd name="connsiteX8" fmla="*/ 1027052 w 5379077"/>
              <a:gd name="connsiteY8" fmla="*/ 802251 h 4545210"/>
              <a:gd name="connsiteX9" fmla="*/ 0 w 5379077"/>
              <a:gd name="connsiteY9" fmla="*/ 803716 h 4545210"/>
              <a:gd name="connsiteX10" fmla="*/ 234461 w 5379077"/>
              <a:gd name="connsiteY10" fmla="*/ 6434 h 4545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379077" h="4545210">
                <a:moveTo>
                  <a:pt x="234461" y="6434"/>
                </a:moveTo>
                <a:lnTo>
                  <a:pt x="4074746" y="84"/>
                </a:lnTo>
                <a:cubicBezTo>
                  <a:pt x="4728552" y="-6247"/>
                  <a:pt x="5148954" y="342285"/>
                  <a:pt x="5338396" y="908247"/>
                </a:cubicBezTo>
                <a:cubicBezTo>
                  <a:pt x="5453755" y="1335833"/>
                  <a:pt x="5295006" y="1774228"/>
                  <a:pt x="5217748" y="2146497"/>
                </a:cubicBezTo>
                <a:cubicBezTo>
                  <a:pt x="5151073" y="2489926"/>
                  <a:pt x="5043123" y="2799753"/>
                  <a:pt x="4966923" y="2987872"/>
                </a:cubicBezTo>
                <a:cubicBezTo>
                  <a:pt x="4890723" y="3175991"/>
                  <a:pt x="4734089" y="3415703"/>
                  <a:pt x="4184284" y="3675259"/>
                </a:cubicBezTo>
                <a:cubicBezTo>
                  <a:pt x="3634480" y="3934815"/>
                  <a:pt x="2453115" y="4333808"/>
                  <a:pt x="1668096" y="4545210"/>
                </a:cubicBezTo>
                <a:lnTo>
                  <a:pt x="56783" y="4530922"/>
                </a:lnTo>
                <a:cubicBezTo>
                  <a:pt x="541917" y="2666586"/>
                  <a:pt x="471671" y="2928524"/>
                  <a:pt x="1027052" y="802251"/>
                </a:cubicBezTo>
                <a:cubicBezTo>
                  <a:pt x="752048" y="811532"/>
                  <a:pt x="394677" y="792989"/>
                  <a:pt x="0" y="803716"/>
                </a:cubicBezTo>
                <a:lnTo>
                  <a:pt x="234461" y="643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97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61EC0A75-63F4-47ED-A3D9-DAFA06544F1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497580" y="1450340"/>
            <a:ext cx="8694420" cy="5129512"/>
          </a:xfrm>
          <a:custGeom>
            <a:avLst/>
            <a:gdLst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0 w 8694420"/>
              <a:gd name="connsiteY4" fmla="*/ 0 h 5129512"/>
              <a:gd name="connsiteX0" fmla="*/ 2 w 8694422"/>
              <a:gd name="connsiteY0" fmla="*/ 0 h 5129512"/>
              <a:gd name="connsiteX1" fmla="*/ 8694422 w 8694422"/>
              <a:gd name="connsiteY1" fmla="*/ 0 h 5129512"/>
              <a:gd name="connsiteX2" fmla="*/ 8694422 w 8694422"/>
              <a:gd name="connsiteY2" fmla="*/ 5129512 h 5129512"/>
              <a:gd name="connsiteX3" fmla="*/ 2 w 8694422"/>
              <a:gd name="connsiteY3" fmla="*/ 5129512 h 5129512"/>
              <a:gd name="connsiteX4" fmla="*/ 1935482 w 8694422"/>
              <a:gd name="connsiteY4" fmla="*/ 645160 h 5129512"/>
              <a:gd name="connsiteX5" fmla="*/ 2 w 8694422"/>
              <a:gd name="connsiteY5" fmla="*/ 0 h 5129512"/>
              <a:gd name="connsiteX0" fmla="*/ 320737 w 9015157"/>
              <a:gd name="connsiteY0" fmla="*/ 0 h 5129512"/>
              <a:gd name="connsiteX1" fmla="*/ 9015157 w 9015157"/>
              <a:gd name="connsiteY1" fmla="*/ 0 h 5129512"/>
              <a:gd name="connsiteX2" fmla="*/ 9015157 w 9015157"/>
              <a:gd name="connsiteY2" fmla="*/ 5129512 h 5129512"/>
              <a:gd name="connsiteX3" fmla="*/ 320737 w 9015157"/>
              <a:gd name="connsiteY3" fmla="*/ 5129512 h 5129512"/>
              <a:gd name="connsiteX4" fmla="*/ 2340037 w 9015157"/>
              <a:gd name="connsiteY4" fmla="*/ 3708400 h 5129512"/>
              <a:gd name="connsiteX5" fmla="*/ 2256217 w 9015157"/>
              <a:gd name="connsiteY5" fmla="*/ 645160 h 5129512"/>
              <a:gd name="connsiteX6" fmla="*/ 320737 w 9015157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07920 w 8694420"/>
              <a:gd name="connsiteY5" fmla="*/ 131572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07920 w 8694420"/>
              <a:gd name="connsiteY5" fmla="*/ 131572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0 w 8694420"/>
              <a:gd name="connsiteY6" fmla="*/ 0 h 5129512"/>
              <a:gd name="connsiteX0" fmla="*/ 84582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845820 w 8694420"/>
              <a:gd name="connsiteY6" fmla="*/ 0 h 5129512"/>
              <a:gd name="connsiteX0" fmla="*/ 84582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84582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86000 w 8694420"/>
              <a:gd name="connsiteY5" fmla="*/ 194818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86000 w 8694420"/>
              <a:gd name="connsiteY5" fmla="*/ 194818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86000 w 8694420"/>
              <a:gd name="connsiteY5" fmla="*/ 194818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15540 w 8694420"/>
              <a:gd name="connsiteY5" fmla="*/ 200914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15540 w 8694420"/>
              <a:gd name="connsiteY5" fmla="*/ 200914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15540 w 8694420"/>
              <a:gd name="connsiteY5" fmla="*/ 200914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636520 w 8694420"/>
              <a:gd name="connsiteY5" fmla="*/ 196342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30780 w 8694420"/>
              <a:gd name="connsiteY5" fmla="*/ 192532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30780 w 8694420"/>
              <a:gd name="connsiteY5" fmla="*/ 192532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30780 w 8694420"/>
              <a:gd name="connsiteY5" fmla="*/ 192532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55520 w 8694420"/>
              <a:gd name="connsiteY5" fmla="*/ 2854960 h 5129512"/>
              <a:gd name="connsiteX6" fmla="*/ 2430780 w 8694420"/>
              <a:gd name="connsiteY6" fmla="*/ 1925320 h 5129512"/>
              <a:gd name="connsiteX7" fmla="*/ 1927860 w 8694420"/>
              <a:gd name="connsiteY7" fmla="*/ 668020 h 5129512"/>
              <a:gd name="connsiteX8" fmla="*/ 777240 w 8694420"/>
              <a:gd name="connsiteY8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55520 w 8694420"/>
              <a:gd name="connsiteY5" fmla="*/ 2854960 h 5129512"/>
              <a:gd name="connsiteX6" fmla="*/ 2430780 w 8694420"/>
              <a:gd name="connsiteY6" fmla="*/ 1925320 h 5129512"/>
              <a:gd name="connsiteX7" fmla="*/ 1927860 w 8694420"/>
              <a:gd name="connsiteY7" fmla="*/ 668020 h 5129512"/>
              <a:gd name="connsiteX8" fmla="*/ 777240 w 8694420"/>
              <a:gd name="connsiteY8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55520 w 8694420"/>
              <a:gd name="connsiteY5" fmla="*/ 2854960 h 5129512"/>
              <a:gd name="connsiteX6" fmla="*/ 2430780 w 8694420"/>
              <a:gd name="connsiteY6" fmla="*/ 1925320 h 5129512"/>
              <a:gd name="connsiteX7" fmla="*/ 1927860 w 8694420"/>
              <a:gd name="connsiteY7" fmla="*/ 668020 h 5129512"/>
              <a:gd name="connsiteX8" fmla="*/ 777240 w 8694420"/>
              <a:gd name="connsiteY8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55520 w 8694420"/>
              <a:gd name="connsiteY5" fmla="*/ 2854960 h 5129512"/>
              <a:gd name="connsiteX6" fmla="*/ 2430780 w 8694420"/>
              <a:gd name="connsiteY6" fmla="*/ 1925320 h 5129512"/>
              <a:gd name="connsiteX7" fmla="*/ 1927860 w 8694420"/>
              <a:gd name="connsiteY7" fmla="*/ 668020 h 5129512"/>
              <a:gd name="connsiteX8" fmla="*/ 777240 w 8694420"/>
              <a:gd name="connsiteY8" fmla="*/ 0 h 512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94420" h="5129512">
                <a:moveTo>
                  <a:pt x="777240" y="0"/>
                </a:moveTo>
                <a:lnTo>
                  <a:pt x="8694420" y="0"/>
                </a:lnTo>
                <a:lnTo>
                  <a:pt x="8694420" y="5129512"/>
                </a:lnTo>
                <a:lnTo>
                  <a:pt x="0" y="5129512"/>
                </a:lnTo>
                <a:cubicBezTo>
                  <a:pt x="956310" y="4769476"/>
                  <a:pt x="1696720" y="4455792"/>
                  <a:pt x="2019300" y="3708400"/>
                </a:cubicBezTo>
                <a:cubicBezTo>
                  <a:pt x="2170430" y="3161668"/>
                  <a:pt x="2186940" y="3152140"/>
                  <a:pt x="2255520" y="2854960"/>
                </a:cubicBezTo>
                <a:cubicBezTo>
                  <a:pt x="2324100" y="2557780"/>
                  <a:pt x="2336165" y="2521585"/>
                  <a:pt x="2430780" y="1925320"/>
                </a:cubicBezTo>
                <a:cubicBezTo>
                  <a:pt x="2525395" y="1329055"/>
                  <a:pt x="2063750" y="771737"/>
                  <a:pt x="1927860" y="668020"/>
                </a:cubicBezTo>
                <a:cubicBezTo>
                  <a:pt x="1675130" y="362373"/>
                  <a:pt x="1567180" y="123613"/>
                  <a:pt x="777240" y="0"/>
                </a:cubicBezTo>
                <a:close/>
              </a:path>
            </a:pathLst>
          </a:custGeom>
          <a:solidFill>
            <a:srgbClr val="AB2A61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36BEA8D7-737B-4345-867F-514B71C2C397}"/>
              </a:ext>
            </a:extLst>
          </p:cNvPr>
          <p:cNvSpPr>
            <a:spLocks/>
          </p:cNvSpPr>
          <p:nvPr userDrawn="1"/>
        </p:nvSpPr>
        <p:spPr bwMode="auto">
          <a:xfrm>
            <a:off x="-457200" y="1738725"/>
            <a:ext cx="6399370" cy="5119123"/>
          </a:xfrm>
          <a:custGeom>
            <a:avLst/>
            <a:gdLst>
              <a:gd name="T0" fmla="*/ 112 w 149"/>
              <a:gd name="T1" fmla="*/ 0 h 134"/>
              <a:gd name="T2" fmla="*/ 101 w 149"/>
              <a:gd name="T3" fmla="*/ 0 h 134"/>
              <a:gd name="T4" fmla="*/ 98 w 149"/>
              <a:gd name="T5" fmla="*/ 0 h 134"/>
              <a:gd name="T6" fmla="*/ 8 w 149"/>
              <a:gd name="T7" fmla="*/ 0 h 134"/>
              <a:gd name="T8" fmla="*/ 2 w 149"/>
              <a:gd name="T9" fmla="*/ 21 h 134"/>
              <a:gd name="T10" fmla="*/ 29 w 149"/>
              <a:gd name="T11" fmla="*/ 21 h 134"/>
              <a:gd name="T12" fmla="*/ 8 w 149"/>
              <a:gd name="T13" fmla="*/ 102 h 134"/>
              <a:gd name="T14" fmla="*/ 0 w 149"/>
              <a:gd name="T15" fmla="*/ 134 h 134"/>
              <a:gd name="T16" fmla="*/ 94 w 149"/>
              <a:gd name="T17" fmla="*/ 104 h 134"/>
              <a:gd name="T18" fmla="*/ 136 w 149"/>
              <a:gd name="T19" fmla="*/ 71 h 134"/>
              <a:gd name="T20" fmla="*/ 143 w 149"/>
              <a:gd name="T21" fmla="*/ 43 h 134"/>
              <a:gd name="T22" fmla="*/ 112 w 149"/>
              <a:gd name="T23" fmla="*/ 0 h 134"/>
              <a:gd name="connsiteX0" fmla="*/ 7517 w 9672"/>
              <a:gd name="connsiteY0" fmla="*/ 0 h 10000"/>
              <a:gd name="connsiteX1" fmla="*/ 6779 w 9672"/>
              <a:gd name="connsiteY1" fmla="*/ 0 h 10000"/>
              <a:gd name="connsiteX2" fmla="*/ 6577 w 9672"/>
              <a:gd name="connsiteY2" fmla="*/ 0 h 10000"/>
              <a:gd name="connsiteX3" fmla="*/ 537 w 9672"/>
              <a:gd name="connsiteY3" fmla="*/ 0 h 10000"/>
              <a:gd name="connsiteX4" fmla="*/ 134 w 9672"/>
              <a:gd name="connsiteY4" fmla="*/ 1567 h 10000"/>
              <a:gd name="connsiteX5" fmla="*/ 537 w 9672"/>
              <a:gd name="connsiteY5" fmla="*/ 7612 h 10000"/>
              <a:gd name="connsiteX6" fmla="*/ 0 w 9672"/>
              <a:gd name="connsiteY6" fmla="*/ 10000 h 10000"/>
              <a:gd name="connsiteX7" fmla="*/ 6309 w 9672"/>
              <a:gd name="connsiteY7" fmla="*/ 7761 h 10000"/>
              <a:gd name="connsiteX8" fmla="*/ 9128 w 9672"/>
              <a:gd name="connsiteY8" fmla="*/ 5299 h 10000"/>
              <a:gd name="connsiteX9" fmla="*/ 9597 w 9672"/>
              <a:gd name="connsiteY9" fmla="*/ 3209 h 10000"/>
              <a:gd name="connsiteX10" fmla="*/ 7517 w 9672"/>
              <a:gd name="connsiteY10" fmla="*/ 0 h 10000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0 w 10000"/>
              <a:gd name="connsiteY6" fmla="*/ 10000 h 10006"/>
              <a:gd name="connsiteX7" fmla="*/ 4986 w 10000"/>
              <a:gd name="connsiteY7" fmla="*/ 8289 h 10006"/>
              <a:gd name="connsiteX8" fmla="*/ 6523 w 10000"/>
              <a:gd name="connsiteY8" fmla="*/ 7761 h 10006"/>
              <a:gd name="connsiteX9" fmla="*/ 9438 w 10000"/>
              <a:gd name="connsiteY9" fmla="*/ 5299 h 10006"/>
              <a:gd name="connsiteX10" fmla="*/ 9922 w 10000"/>
              <a:gd name="connsiteY10" fmla="*/ 3209 h 10006"/>
              <a:gd name="connsiteX11" fmla="*/ 7772 w 10000"/>
              <a:gd name="connsiteY11" fmla="*/ 0 h 10006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371 w 10000"/>
              <a:gd name="connsiteY6" fmla="*/ 8269 h 10006"/>
              <a:gd name="connsiteX7" fmla="*/ 0 w 10000"/>
              <a:gd name="connsiteY7" fmla="*/ 10000 h 10006"/>
              <a:gd name="connsiteX8" fmla="*/ 4986 w 10000"/>
              <a:gd name="connsiteY8" fmla="*/ 8289 h 10006"/>
              <a:gd name="connsiteX9" fmla="*/ 6523 w 10000"/>
              <a:gd name="connsiteY9" fmla="*/ 7761 h 10006"/>
              <a:gd name="connsiteX10" fmla="*/ 9438 w 10000"/>
              <a:gd name="connsiteY10" fmla="*/ 5299 h 10006"/>
              <a:gd name="connsiteX11" fmla="*/ 9922 w 10000"/>
              <a:gd name="connsiteY11" fmla="*/ 3209 h 10006"/>
              <a:gd name="connsiteX12" fmla="*/ 7772 w 10000"/>
              <a:gd name="connsiteY12" fmla="*/ 0 h 10006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371 w 10000"/>
              <a:gd name="connsiteY6" fmla="*/ 8269 h 10006"/>
              <a:gd name="connsiteX7" fmla="*/ 0 w 10000"/>
              <a:gd name="connsiteY7" fmla="*/ 10000 h 10006"/>
              <a:gd name="connsiteX8" fmla="*/ 4986 w 10000"/>
              <a:gd name="connsiteY8" fmla="*/ 8289 h 10006"/>
              <a:gd name="connsiteX9" fmla="*/ 6523 w 10000"/>
              <a:gd name="connsiteY9" fmla="*/ 7761 h 10006"/>
              <a:gd name="connsiteX10" fmla="*/ 9438 w 10000"/>
              <a:gd name="connsiteY10" fmla="*/ 5299 h 10006"/>
              <a:gd name="connsiteX11" fmla="*/ 9922 w 10000"/>
              <a:gd name="connsiteY11" fmla="*/ 3209 h 10006"/>
              <a:gd name="connsiteX12" fmla="*/ 7772 w 10000"/>
              <a:gd name="connsiteY12" fmla="*/ 0 h 10006"/>
              <a:gd name="connsiteX0" fmla="*/ 7633 w 9861"/>
              <a:gd name="connsiteY0" fmla="*/ 0 h 8353"/>
              <a:gd name="connsiteX1" fmla="*/ 6870 w 9861"/>
              <a:gd name="connsiteY1" fmla="*/ 0 h 8353"/>
              <a:gd name="connsiteX2" fmla="*/ 6661 w 9861"/>
              <a:gd name="connsiteY2" fmla="*/ 0 h 8353"/>
              <a:gd name="connsiteX3" fmla="*/ 416 w 9861"/>
              <a:gd name="connsiteY3" fmla="*/ 0 h 8353"/>
              <a:gd name="connsiteX4" fmla="*/ 0 w 9861"/>
              <a:gd name="connsiteY4" fmla="*/ 1567 h 8353"/>
              <a:gd name="connsiteX5" fmla="*/ 416 w 9861"/>
              <a:gd name="connsiteY5" fmla="*/ 7612 h 8353"/>
              <a:gd name="connsiteX6" fmla="*/ 232 w 9861"/>
              <a:gd name="connsiteY6" fmla="*/ 8269 h 8353"/>
              <a:gd name="connsiteX7" fmla="*/ 4847 w 9861"/>
              <a:gd name="connsiteY7" fmla="*/ 8289 h 8353"/>
              <a:gd name="connsiteX8" fmla="*/ 6384 w 9861"/>
              <a:gd name="connsiteY8" fmla="*/ 7761 h 8353"/>
              <a:gd name="connsiteX9" fmla="*/ 9299 w 9861"/>
              <a:gd name="connsiteY9" fmla="*/ 5299 h 8353"/>
              <a:gd name="connsiteX10" fmla="*/ 9783 w 9861"/>
              <a:gd name="connsiteY10" fmla="*/ 3209 h 8353"/>
              <a:gd name="connsiteX11" fmla="*/ 7633 w 9861"/>
              <a:gd name="connsiteY11" fmla="*/ 0 h 8353"/>
              <a:gd name="connsiteX0" fmla="*/ 7741 w 10000"/>
              <a:gd name="connsiteY0" fmla="*/ 0 h 10000"/>
              <a:gd name="connsiteX1" fmla="*/ 6967 w 10000"/>
              <a:gd name="connsiteY1" fmla="*/ 0 h 10000"/>
              <a:gd name="connsiteX2" fmla="*/ 6755 w 10000"/>
              <a:gd name="connsiteY2" fmla="*/ 0 h 10000"/>
              <a:gd name="connsiteX3" fmla="*/ 422 w 10000"/>
              <a:gd name="connsiteY3" fmla="*/ 0 h 10000"/>
              <a:gd name="connsiteX4" fmla="*/ 0 w 10000"/>
              <a:gd name="connsiteY4" fmla="*/ 1876 h 10000"/>
              <a:gd name="connsiteX5" fmla="*/ 422 w 10000"/>
              <a:gd name="connsiteY5" fmla="*/ 9113 h 10000"/>
              <a:gd name="connsiteX6" fmla="*/ 235 w 10000"/>
              <a:gd name="connsiteY6" fmla="*/ 9899 h 10000"/>
              <a:gd name="connsiteX7" fmla="*/ 4915 w 10000"/>
              <a:gd name="connsiteY7" fmla="*/ 9923 h 10000"/>
              <a:gd name="connsiteX8" fmla="*/ 6474 w 10000"/>
              <a:gd name="connsiteY8" fmla="*/ 9291 h 10000"/>
              <a:gd name="connsiteX9" fmla="*/ 9430 w 10000"/>
              <a:gd name="connsiteY9" fmla="*/ 6344 h 10000"/>
              <a:gd name="connsiteX10" fmla="*/ 9921 w 10000"/>
              <a:gd name="connsiteY10" fmla="*/ 3842 h 10000"/>
              <a:gd name="connsiteX11" fmla="*/ 7741 w 10000"/>
              <a:gd name="connsiteY11" fmla="*/ 0 h 10000"/>
              <a:gd name="connsiteX0" fmla="*/ 7741 w 10000"/>
              <a:gd name="connsiteY0" fmla="*/ 0 h 9970"/>
              <a:gd name="connsiteX1" fmla="*/ 6967 w 10000"/>
              <a:gd name="connsiteY1" fmla="*/ 0 h 9970"/>
              <a:gd name="connsiteX2" fmla="*/ 6755 w 10000"/>
              <a:gd name="connsiteY2" fmla="*/ 0 h 9970"/>
              <a:gd name="connsiteX3" fmla="*/ 422 w 10000"/>
              <a:gd name="connsiteY3" fmla="*/ 0 h 9970"/>
              <a:gd name="connsiteX4" fmla="*/ 0 w 10000"/>
              <a:gd name="connsiteY4" fmla="*/ 1876 h 9970"/>
              <a:gd name="connsiteX5" fmla="*/ 422 w 10000"/>
              <a:gd name="connsiteY5" fmla="*/ 9113 h 9970"/>
              <a:gd name="connsiteX6" fmla="*/ 235 w 10000"/>
              <a:gd name="connsiteY6" fmla="*/ 9899 h 9970"/>
              <a:gd name="connsiteX7" fmla="*/ 4915 w 10000"/>
              <a:gd name="connsiteY7" fmla="*/ 9923 h 9970"/>
              <a:gd name="connsiteX8" fmla="*/ 6474 w 10000"/>
              <a:gd name="connsiteY8" fmla="*/ 9291 h 9970"/>
              <a:gd name="connsiteX9" fmla="*/ 9430 w 10000"/>
              <a:gd name="connsiteY9" fmla="*/ 6344 h 9970"/>
              <a:gd name="connsiteX10" fmla="*/ 9921 w 10000"/>
              <a:gd name="connsiteY10" fmla="*/ 3842 h 9970"/>
              <a:gd name="connsiteX11" fmla="*/ 7741 w 10000"/>
              <a:gd name="connsiteY11" fmla="*/ 0 h 9970"/>
              <a:gd name="connsiteX0" fmla="*/ 7741 w 10000"/>
              <a:gd name="connsiteY0" fmla="*/ 0 h 9953"/>
              <a:gd name="connsiteX1" fmla="*/ 6967 w 10000"/>
              <a:gd name="connsiteY1" fmla="*/ 0 h 9953"/>
              <a:gd name="connsiteX2" fmla="*/ 6755 w 10000"/>
              <a:gd name="connsiteY2" fmla="*/ 0 h 9953"/>
              <a:gd name="connsiteX3" fmla="*/ 422 w 10000"/>
              <a:gd name="connsiteY3" fmla="*/ 0 h 9953"/>
              <a:gd name="connsiteX4" fmla="*/ 0 w 10000"/>
              <a:gd name="connsiteY4" fmla="*/ 1882 h 9953"/>
              <a:gd name="connsiteX5" fmla="*/ 422 w 10000"/>
              <a:gd name="connsiteY5" fmla="*/ 9140 h 9953"/>
              <a:gd name="connsiteX6" fmla="*/ 235 w 10000"/>
              <a:gd name="connsiteY6" fmla="*/ 9929 h 9953"/>
              <a:gd name="connsiteX7" fmla="*/ 4915 w 10000"/>
              <a:gd name="connsiteY7" fmla="*/ 9953 h 9953"/>
              <a:gd name="connsiteX8" fmla="*/ 6474 w 10000"/>
              <a:gd name="connsiteY8" fmla="*/ 9319 h 9953"/>
              <a:gd name="connsiteX9" fmla="*/ 9430 w 10000"/>
              <a:gd name="connsiteY9" fmla="*/ 6363 h 9953"/>
              <a:gd name="connsiteX10" fmla="*/ 9921 w 10000"/>
              <a:gd name="connsiteY10" fmla="*/ 3854 h 9953"/>
              <a:gd name="connsiteX11" fmla="*/ 7741 w 10000"/>
              <a:gd name="connsiteY11" fmla="*/ 0 h 9953"/>
              <a:gd name="connsiteX0" fmla="*/ 7741 w 10000"/>
              <a:gd name="connsiteY0" fmla="*/ 0 h 10000"/>
              <a:gd name="connsiteX1" fmla="*/ 6967 w 10000"/>
              <a:gd name="connsiteY1" fmla="*/ 0 h 10000"/>
              <a:gd name="connsiteX2" fmla="*/ 6755 w 10000"/>
              <a:gd name="connsiteY2" fmla="*/ 0 h 10000"/>
              <a:gd name="connsiteX3" fmla="*/ 422 w 10000"/>
              <a:gd name="connsiteY3" fmla="*/ 0 h 10000"/>
              <a:gd name="connsiteX4" fmla="*/ 0 w 10000"/>
              <a:gd name="connsiteY4" fmla="*/ 1891 h 10000"/>
              <a:gd name="connsiteX5" fmla="*/ 422 w 10000"/>
              <a:gd name="connsiteY5" fmla="*/ 9183 h 10000"/>
              <a:gd name="connsiteX6" fmla="*/ 235 w 10000"/>
              <a:gd name="connsiteY6" fmla="*/ 9976 h 10000"/>
              <a:gd name="connsiteX7" fmla="*/ 4915 w 10000"/>
              <a:gd name="connsiteY7" fmla="*/ 10000 h 10000"/>
              <a:gd name="connsiteX8" fmla="*/ 6242 w 10000"/>
              <a:gd name="connsiteY8" fmla="*/ 9437 h 10000"/>
              <a:gd name="connsiteX9" fmla="*/ 9430 w 10000"/>
              <a:gd name="connsiteY9" fmla="*/ 6393 h 10000"/>
              <a:gd name="connsiteX10" fmla="*/ 9921 w 10000"/>
              <a:gd name="connsiteY10" fmla="*/ 3872 h 10000"/>
              <a:gd name="connsiteX11" fmla="*/ 7741 w 10000"/>
              <a:gd name="connsiteY11" fmla="*/ 0 h 10000"/>
              <a:gd name="connsiteX0" fmla="*/ 7506 w 9765"/>
              <a:gd name="connsiteY0" fmla="*/ 0 h 10000"/>
              <a:gd name="connsiteX1" fmla="*/ 6732 w 9765"/>
              <a:gd name="connsiteY1" fmla="*/ 0 h 10000"/>
              <a:gd name="connsiteX2" fmla="*/ 6520 w 9765"/>
              <a:gd name="connsiteY2" fmla="*/ 0 h 10000"/>
              <a:gd name="connsiteX3" fmla="*/ 187 w 9765"/>
              <a:gd name="connsiteY3" fmla="*/ 0 h 10000"/>
              <a:gd name="connsiteX4" fmla="*/ 94 w 9765"/>
              <a:gd name="connsiteY4" fmla="*/ 1990 h 10000"/>
              <a:gd name="connsiteX5" fmla="*/ 187 w 9765"/>
              <a:gd name="connsiteY5" fmla="*/ 9183 h 10000"/>
              <a:gd name="connsiteX6" fmla="*/ 0 w 9765"/>
              <a:gd name="connsiteY6" fmla="*/ 9976 h 10000"/>
              <a:gd name="connsiteX7" fmla="*/ 4680 w 9765"/>
              <a:gd name="connsiteY7" fmla="*/ 10000 h 10000"/>
              <a:gd name="connsiteX8" fmla="*/ 6007 w 9765"/>
              <a:gd name="connsiteY8" fmla="*/ 9437 h 10000"/>
              <a:gd name="connsiteX9" fmla="*/ 9195 w 9765"/>
              <a:gd name="connsiteY9" fmla="*/ 6393 h 10000"/>
              <a:gd name="connsiteX10" fmla="*/ 9686 w 9765"/>
              <a:gd name="connsiteY10" fmla="*/ 3872 h 10000"/>
              <a:gd name="connsiteX11" fmla="*/ 7506 w 9765"/>
              <a:gd name="connsiteY11" fmla="*/ 0 h 10000"/>
              <a:gd name="connsiteX0" fmla="*/ 7968 w 10281"/>
              <a:gd name="connsiteY0" fmla="*/ 0 h 10000"/>
              <a:gd name="connsiteX1" fmla="*/ 7175 w 10281"/>
              <a:gd name="connsiteY1" fmla="*/ 0 h 10000"/>
              <a:gd name="connsiteX2" fmla="*/ 6958 w 10281"/>
              <a:gd name="connsiteY2" fmla="*/ 0 h 10000"/>
              <a:gd name="connsiteX3" fmla="*/ 473 w 10281"/>
              <a:gd name="connsiteY3" fmla="*/ 0 h 10000"/>
              <a:gd name="connsiteX4" fmla="*/ 473 w 10281"/>
              <a:gd name="connsiteY4" fmla="*/ 9183 h 10000"/>
              <a:gd name="connsiteX5" fmla="*/ 281 w 10281"/>
              <a:gd name="connsiteY5" fmla="*/ 9976 h 10000"/>
              <a:gd name="connsiteX6" fmla="*/ 5074 w 10281"/>
              <a:gd name="connsiteY6" fmla="*/ 10000 h 10000"/>
              <a:gd name="connsiteX7" fmla="*/ 6433 w 10281"/>
              <a:gd name="connsiteY7" fmla="*/ 9437 h 10000"/>
              <a:gd name="connsiteX8" fmla="*/ 9697 w 10281"/>
              <a:gd name="connsiteY8" fmla="*/ 6393 h 10000"/>
              <a:gd name="connsiteX9" fmla="*/ 10200 w 10281"/>
              <a:gd name="connsiteY9" fmla="*/ 3872 h 10000"/>
              <a:gd name="connsiteX10" fmla="*/ 7968 w 10281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192 w 10000"/>
              <a:gd name="connsiteY4" fmla="*/ 9183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192 w 10000"/>
              <a:gd name="connsiteY4" fmla="*/ 9183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410 w 10000"/>
              <a:gd name="connsiteY4" fmla="*/ 9406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588 w 10000"/>
              <a:gd name="connsiteY4" fmla="*/ 9431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00">
                <a:moveTo>
                  <a:pt x="7687" y="0"/>
                </a:moveTo>
                <a:lnTo>
                  <a:pt x="6894" y="0"/>
                </a:lnTo>
                <a:lnTo>
                  <a:pt x="6677" y="0"/>
                </a:lnTo>
                <a:lnTo>
                  <a:pt x="707" y="0"/>
                </a:lnTo>
                <a:cubicBezTo>
                  <a:pt x="636" y="1977"/>
                  <a:pt x="620" y="7768"/>
                  <a:pt x="588" y="9431"/>
                </a:cubicBezTo>
                <a:cubicBezTo>
                  <a:pt x="524" y="9695"/>
                  <a:pt x="63" y="9712"/>
                  <a:pt x="0" y="9976"/>
                </a:cubicBezTo>
                <a:cubicBezTo>
                  <a:pt x="927" y="10014"/>
                  <a:pt x="3907" y="9979"/>
                  <a:pt x="4793" y="10000"/>
                </a:cubicBezTo>
                <a:cubicBezTo>
                  <a:pt x="5922" y="9551"/>
                  <a:pt x="5381" y="10038"/>
                  <a:pt x="6152" y="9437"/>
                </a:cubicBezTo>
                <a:cubicBezTo>
                  <a:pt x="7880" y="8807"/>
                  <a:pt x="9126" y="7833"/>
                  <a:pt x="9416" y="6393"/>
                </a:cubicBezTo>
                <a:cubicBezTo>
                  <a:pt x="9488" y="6032"/>
                  <a:pt x="9704" y="5042"/>
                  <a:pt x="9919" y="3872"/>
                </a:cubicBezTo>
                <a:cubicBezTo>
                  <a:pt x="10352" y="1440"/>
                  <a:pt x="8983" y="0"/>
                  <a:pt x="76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080F91B-48A7-4734-9DC5-FBAA2F5804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3560" y="1460500"/>
            <a:ext cx="6220460" cy="5383272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8">
            <a:extLst>
              <a:ext uri="{FF2B5EF4-FFF2-40B4-BE49-F238E27FC236}">
                <a16:creationId xmlns:a16="http://schemas.microsoft.com/office/drawing/2014/main" id="{D9378D4F-3FD7-4FE1-B0A0-852140DB02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298" y="6096001"/>
            <a:ext cx="137195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321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61EC0A75-63F4-47ED-A3D9-DAFA06544F1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497580" y="1450340"/>
            <a:ext cx="8694420" cy="5129512"/>
          </a:xfrm>
          <a:custGeom>
            <a:avLst/>
            <a:gdLst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0 w 8694420"/>
              <a:gd name="connsiteY4" fmla="*/ 0 h 5129512"/>
              <a:gd name="connsiteX0" fmla="*/ 2 w 8694422"/>
              <a:gd name="connsiteY0" fmla="*/ 0 h 5129512"/>
              <a:gd name="connsiteX1" fmla="*/ 8694422 w 8694422"/>
              <a:gd name="connsiteY1" fmla="*/ 0 h 5129512"/>
              <a:gd name="connsiteX2" fmla="*/ 8694422 w 8694422"/>
              <a:gd name="connsiteY2" fmla="*/ 5129512 h 5129512"/>
              <a:gd name="connsiteX3" fmla="*/ 2 w 8694422"/>
              <a:gd name="connsiteY3" fmla="*/ 5129512 h 5129512"/>
              <a:gd name="connsiteX4" fmla="*/ 1935482 w 8694422"/>
              <a:gd name="connsiteY4" fmla="*/ 645160 h 5129512"/>
              <a:gd name="connsiteX5" fmla="*/ 2 w 8694422"/>
              <a:gd name="connsiteY5" fmla="*/ 0 h 5129512"/>
              <a:gd name="connsiteX0" fmla="*/ 320737 w 9015157"/>
              <a:gd name="connsiteY0" fmla="*/ 0 h 5129512"/>
              <a:gd name="connsiteX1" fmla="*/ 9015157 w 9015157"/>
              <a:gd name="connsiteY1" fmla="*/ 0 h 5129512"/>
              <a:gd name="connsiteX2" fmla="*/ 9015157 w 9015157"/>
              <a:gd name="connsiteY2" fmla="*/ 5129512 h 5129512"/>
              <a:gd name="connsiteX3" fmla="*/ 320737 w 9015157"/>
              <a:gd name="connsiteY3" fmla="*/ 5129512 h 5129512"/>
              <a:gd name="connsiteX4" fmla="*/ 2340037 w 9015157"/>
              <a:gd name="connsiteY4" fmla="*/ 3708400 h 5129512"/>
              <a:gd name="connsiteX5" fmla="*/ 2256217 w 9015157"/>
              <a:gd name="connsiteY5" fmla="*/ 645160 h 5129512"/>
              <a:gd name="connsiteX6" fmla="*/ 320737 w 9015157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07920 w 8694420"/>
              <a:gd name="connsiteY5" fmla="*/ 131572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07920 w 8694420"/>
              <a:gd name="connsiteY5" fmla="*/ 131572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0 w 8694420"/>
              <a:gd name="connsiteY6" fmla="*/ 0 h 5129512"/>
              <a:gd name="connsiteX0" fmla="*/ 84582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845820 w 8694420"/>
              <a:gd name="connsiteY6" fmla="*/ 0 h 5129512"/>
              <a:gd name="connsiteX0" fmla="*/ 84582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84582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86000 w 8694420"/>
              <a:gd name="connsiteY5" fmla="*/ 194818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86000 w 8694420"/>
              <a:gd name="connsiteY5" fmla="*/ 194818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86000 w 8694420"/>
              <a:gd name="connsiteY5" fmla="*/ 194818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15540 w 8694420"/>
              <a:gd name="connsiteY5" fmla="*/ 200914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15540 w 8694420"/>
              <a:gd name="connsiteY5" fmla="*/ 200914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15540 w 8694420"/>
              <a:gd name="connsiteY5" fmla="*/ 200914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636520 w 8694420"/>
              <a:gd name="connsiteY5" fmla="*/ 196342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30780 w 8694420"/>
              <a:gd name="connsiteY5" fmla="*/ 192532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30780 w 8694420"/>
              <a:gd name="connsiteY5" fmla="*/ 192532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30780 w 8694420"/>
              <a:gd name="connsiteY5" fmla="*/ 192532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55520 w 8694420"/>
              <a:gd name="connsiteY5" fmla="*/ 2854960 h 5129512"/>
              <a:gd name="connsiteX6" fmla="*/ 2430780 w 8694420"/>
              <a:gd name="connsiteY6" fmla="*/ 1925320 h 5129512"/>
              <a:gd name="connsiteX7" fmla="*/ 1927860 w 8694420"/>
              <a:gd name="connsiteY7" fmla="*/ 668020 h 5129512"/>
              <a:gd name="connsiteX8" fmla="*/ 777240 w 8694420"/>
              <a:gd name="connsiteY8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55520 w 8694420"/>
              <a:gd name="connsiteY5" fmla="*/ 2854960 h 5129512"/>
              <a:gd name="connsiteX6" fmla="*/ 2430780 w 8694420"/>
              <a:gd name="connsiteY6" fmla="*/ 1925320 h 5129512"/>
              <a:gd name="connsiteX7" fmla="*/ 1927860 w 8694420"/>
              <a:gd name="connsiteY7" fmla="*/ 668020 h 5129512"/>
              <a:gd name="connsiteX8" fmla="*/ 777240 w 8694420"/>
              <a:gd name="connsiteY8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55520 w 8694420"/>
              <a:gd name="connsiteY5" fmla="*/ 2854960 h 5129512"/>
              <a:gd name="connsiteX6" fmla="*/ 2430780 w 8694420"/>
              <a:gd name="connsiteY6" fmla="*/ 1925320 h 5129512"/>
              <a:gd name="connsiteX7" fmla="*/ 1927860 w 8694420"/>
              <a:gd name="connsiteY7" fmla="*/ 668020 h 5129512"/>
              <a:gd name="connsiteX8" fmla="*/ 777240 w 8694420"/>
              <a:gd name="connsiteY8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55520 w 8694420"/>
              <a:gd name="connsiteY5" fmla="*/ 2854960 h 5129512"/>
              <a:gd name="connsiteX6" fmla="*/ 2430780 w 8694420"/>
              <a:gd name="connsiteY6" fmla="*/ 1925320 h 5129512"/>
              <a:gd name="connsiteX7" fmla="*/ 1927860 w 8694420"/>
              <a:gd name="connsiteY7" fmla="*/ 668020 h 5129512"/>
              <a:gd name="connsiteX8" fmla="*/ 777240 w 8694420"/>
              <a:gd name="connsiteY8" fmla="*/ 0 h 512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94420" h="5129512">
                <a:moveTo>
                  <a:pt x="777240" y="0"/>
                </a:moveTo>
                <a:lnTo>
                  <a:pt x="8694420" y="0"/>
                </a:lnTo>
                <a:lnTo>
                  <a:pt x="8694420" y="5129512"/>
                </a:lnTo>
                <a:lnTo>
                  <a:pt x="0" y="5129512"/>
                </a:lnTo>
                <a:cubicBezTo>
                  <a:pt x="956310" y="4769476"/>
                  <a:pt x="1696720" y="4455792"/>
                  <a:pt x="2019300" y="3708400"/>
                </a:cubicBezTo>
                <a:cubicBezTo>
                  <a:pt x="2170430" y="3161668"/>
                  <a:pt x="2186940" y="3152140"/>
                  <a:pt x="2255520" y="2854960"/>
                </a:cubicBezTo>
                <a:cubicBezTo>
                  <a:pt x="2324100" y="2557780"/>
                  <a:pt x="2336165" y="2521585"/>
                  <a:pt x="2430780" y="1925320"/>
                </a:cubicBezTo>
                <a:cubicBezTo>
                  <a:pt x="2525395" y="1329055"/>
                  <a:pt x="2063750" y="771737"/>
                  <a:pt x="1927860" y="668020"/>
                </a:cubicBezTo>
                <a:cubicBezTo>
                  <a:pt x="1675130" y="362373"/>
                  <a:pt x="1567180" y="123613"/>
                  <a:pt x="777240" y="0"/>
                </a:cubicBezTo>
                <a:close/>
              </a:path>
            </a:pathLst>
          </a:custGeom>
          <a:solidFill>
            <a:srgbClr val="AB2A61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36BEA8D7-737B-4345-867F-514B71C2C397}"/>
              </a:ext>
            </a:extLst>
          </p:cNvPr>
          <p:cNvSpPr>
            <a:spLocks/>
          </p:cNvSpPr>
          <p:nvPr userDrawn="1"/>
        </p:nvSpPr>
        <p:spPr bwMode="auto">
          <a:xfrm>
            <a:off x="-457200" y="1738725"/>
            <a:ext cx="6399370" cy="5119123"/>
          </a:xfrm>
          <a:custGeom>
            <a:avLst/>
            <a:gdLst>
              <a:gd name="T0" fmla="*/ 112 w 149"/>
              <a:gd name="T1" fmla="*/ 0 h 134"/>
              <a:gd name="T2" fmla="*/ 101 w 149"/>
              <a:gd name="T3" fmla="*/ 0 h 134"/>
              <a:gd name="T4" fmla="*/ 98 w 149"/>
              <a:gd name="T5" fmla="*/ 0 h 134"/>
              <a:gd name="T6" fmla="*/ 8 w 149"/>
              <a:gd name="T7" fmla="*/ 0 h 134"/>
              <a:gd name="T8" fmla="*/ 2 w 149"/>
              <a:gd name="T9" fmla="*/ 21 h 134"/>
              <a:gd name="T10" fmla="*/ 29 w 149"/>
              <a:gd name="T11" fmla="*/ 21 h 134"/>
              <a:gd name="T12" fmla="*/ 8 w 149"/>
              <a:gd name="T13" fmla="*/ 102 h 134"/>
              <a:gd name="T14" fmla="*/ 0 w 149"/>
              <a:gd name="T15" fmla="*/ 134 h 134"/>
              <a:gd name="T16" fmla="*/ 94 w 149"/>
              <a:gd name="T17" fmla="*/ 104 h 134"/>
              <a:gd name="T18" fmla="*/ 136 w 149"/>
              <a:gd name="T19" fmla="*/ 71 h 134"/>
              <a:gd name="T20" fmla="*/ 143 w 149"/>
              <a:gd name="T21" fmla="*/ 43 h 134"/>
              <a:gd name="T22" fmla="*/ 112 w 149"/>
              <a:gd name="T23" fmla="*/ 0 h 134"/>
              <a:gd name="connsiteX0" fmla="*/ 7517 w 9672"/>
              <a:gd name="connsiteY0" fmla="*/ 0 h 10000"/>
              <a:gd name="connsiteX1" fmla="*/ 6779 w 9672"/>
              <a:gd name="connsiteY1" fmla="*/ 0 h 10000"/>
              <a:gd name="connsiteX2" fmla="*/ 6577 w 9672"/>
              <a:gd name="connsiteY2" fmla="*/ 0 h 10000"/>
              <a:gd name="connsiteX3" fmla="*/ 537 w 9672"/>
              <a:gd name="connsiteY3" fmla="*/ 0 h 10000"/>
              <a:gd name="connsiteX4" fmla="*/ 134 w 9672"/>
              <a:gd name="connsiteY4" fmla="*/ 1567 h 10000"/>
              <a:gd name="connsiteX5" fmla="*/ 537 w 9672"/>
              <a:gd name="connsiteY5" fmla="*/ 7612 h 10000"/>
              <a:gd name="connsiteX6" fmla="*/ 0 w 9672"/>
              <a:gd name="connsiteY6" fmla="*/ 10000 h 10000"/>
              <a:gd name="connsiteX7" fmla="*/ 6309 w 9672"/>
              <a:gd name="connsiteY7" fmla="*/ 7761 h 10000"/>
              <a:gd name="connsiteX8" fmla="*/ 9128 w 9672"/>
              <a:gd name="connsiteY8" fmla="*/ 5299 h 10000"/>
              <a:gd name="connsiteX9" fmla="*/ 9597 w 9672"/>
              <a:gd name="connsiteY9" fmla="*/ 3209 h 10000"/>
              <a:gd name="connsiteX10" fmla="*/ 7517 w 9672"/>
              <a:gd name="connsiteY10" fmla="*/ 0 h 10000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0 w 10000"/>
              <a:gd name="connsiteY6" fmla="*/ 10000 h 10006"/>
              <a:gd name="connsiteX7" fmla="*/ 4986 w 10000"/>
              <a:gd name="connsiteY7" fmla="*/ 8289 h 10006"/>
              <a:gd name="connsiteX8" fmla="*/ 6523 w 10000"/>
              <a:gd name="connsiteY8" fmla="*/ 7761 h 10006"/>
              <a:gd name="connsiteX9" fmla="*/ 9438 w 10000"/>
              <a:gd name="connsiteY9" fmla="*/ 5299 h 10006"/>
              <a:gd name="connsiteX10" fmla="*/ 9922 w 10000"/>
              <a:gd name="connsiteY10" fmla="*/ 3209 h 10006"/>
              <a:gd name="connsiteX11" fmla="*/ 7772 w 10000"/>
              <a:gd name="connsiteY11" fmla="*/ 0 h 10006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371 w 10000"/>
              <a:gd name="connsiteY6" fmla="*/ 8269 h 10006"/>
              <a:gd name="connsiteX7" fmla="*/ 0 w 10000"/>
              <a:gd name="connsiteY7" fmla="*/ 10000 h 10006"/>
              <a:gd name="connsiteX8" fmla="*/ 4986 w 10000"/>
              <a:gd name="connsiteY8" fmla="*/ 8289 h 10006"/>
              <a:gd name="connsiteX9" fmla="*/ 6523 w 10000"/>
              <a:gd name="connsiteY9" fmla="*/ 7761 h 10006"/>
              <a:gd name="connsiteX10" fmla="*/ 9438 w 10000"/>
              <a:gd name="connsiteY10" fmla="*/ 5299 h 10006"/>
              <a:gd name="connsiteX11" fmla="*/ 9922 w 10000"/>
              <a:gd name="connsiteY11" fmla="*/ 3209 h 10006"/>
              <a:gd name="connsiteX12" fmla="*/ 7772 w 10000"/>
              <a:gd name="connsiteY12" fmla="*/ 0 h 10006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371 w 10000"/>
              <a:gd name="connsiteY6" fmla="*/ 8269 h 10006"/>
              <a:gd name="connsiteX7" fmla="*/ 0 w 10000"/>
              <a:gd name="connsiteY7" fmla="*/ 10000 h 10006"/>
              <a:gd name="connsiteX8" fmla="*/ 4986 w 10000"/>
              <a:gd name="connsiteY8" fmla="*/ 8289 h 10006"/>
              <a:gd name="connsiteX9" fmla="*/ 6523 w 10000"/>
              <a:gd name="connsiteY9" fmla="*/ 7761 h 10006"/>
              <a:gd name="connsiteX10" fmla="*/ 9438 w 10000"/>
              <a:gd name="connsiteY10" fmla="*/ 5299 h 10006"/>
              <a:gd name="connsiteX11" fmla="*/ 9922 w 10000"/>
              <a:gd name="connsiteY11" fmla="*/ 3209 h 10006"/>
              <a:gd name="connsiteX12" fmla="*/ 7772 w 10000"/>
              <a:gd name="connsiteY12" fmla="*/ 0 h 10006"/>
              <a:gd name="connsiteX0" fmla="*/ 7633 w 9861"/>
              <a:gd name="connsiteY0" fmla="*/ 0 h 8353"/>
              <a:gd name="connsiteX1" fmla="*/ 6870 w 9861"/>
              <a:gd name="connsiteY1" fmla="*/ 0 h 8353"/>
              <a:gd name="connsiteX2" fmla="*/ 6661 w 9861"/>
              <a:gd name="connsiteY2" fmla="*/ 0 h 8353"/>
              <a:gd name="connsiteX3" fmla="*/ 416 w 9861"/>
              <a:gd name="connsiteY3" fmla="*/ 0 h 8353"/>
              <a:gd name="connsiteX4" fmla="*/ 0 w 9861"/>
              <a:gd name="connsiteY4" fmla="*/ 1567 h 8353"/>
              <a:gd name="connsiteX5" fmla="*/ 416 w 9861"/>
              <a:gd name="connsiteY5" fmla="*/ 7612 h 8353"/>
              <a:gd name="connsiteX6" fmla="*/ 232 w 9861"/>
              <a:gd name="connsiteY6" fmla="*/ 8269 h 8353"/>
              <a:gd name="connsiteX7" fmla="*/ 4847 w 9861"/>
              <a:gd name="connsiteY7" fmla="*/ 8289 h 8353"/>
              <a:gd name="connsiteX8" fmla="*/ 6384 w 9861"/>
              <a:gd name="connsiteY8" fmla="*/ 7761 h 8353"/>
              <a:gd name="connsiteX9" fmla="*/ 9299 w 9861"/>
              <a:gd name="connsiteY9" fmla="*/ 5299 h 8353"/>
              <a:gd name="connsiteX10" fmla="*/ 9783 w 9861"/>
              <a:gd name="connsiteY10" fmla="*/ 3209 h 8353"/>
              <a:gd name="connsiteX11" fmla="*/ 7633 w 9861"/>
              <a:gd name="connsiteY11" fmla="*/ 0 h 8353"/>
              <a:gd name="connsiteX0" fmla="*/ 7741 w 10000"/>
              <a:gd name="connsiteY0" fmla="*/ 0 h 10000"/>
              <a:gd name="connsiteX1" fmla="*/ 6967 w 10000"/>
              <a:gd name="connsiteY1" fmla="*/ 0 h 10000"/>
              <a:gd name="connsiteX2" fmla="*/ 6755 w 10000"/>
              <a:gd name="connsiteY2" fmla="*/ 0 h 10000"/>
              <a:gd name="connsiteX3" fmla="*/ 422 w 10000"/>
              <a:gd name="connsiteY3" fmla="*/ 0 h 10000"/>
              <a:gd name="connsiteX4" fmla="*/ 0 w 10000"/>
              <a:gd name="connsiteY4" fmla="*/ 1876 h 10000"/>
              <a:gd name="connsiteX5" fmla="*/ 422 w 10000"/>
              <a:gd name="connsiteY5" fmla="*/ 9113 h 10000"/>
              <a:gd name="connsiteX6" fmla="*/ 235 w 10000"/>
              <a:gd name="connsiteY6" fmla="*/ 9899 h 10000"/>
              <a:gd name="connsiteX7" fmla="*/ 4915 w 10000"/>
              <a:gd name="connsiteY7" fmla="*/ 9923 h 10000"/>
              <a:gd name="connsiteX8" fmla="*/ 6474 w 10000"/>
              <a:gd name="connsiteY8" fmla="*/ 9291 h 10000"/>
              <a:gd name="connsiteX9" fmla="*/ 9430 w 10000"/>
              <a:gd name="connsiteY9" fmla="*/ 6344 h 10000"/>
              <a:gd name="connsiteX10" fmla="*/ 9921 w 10000"/>
              <a:gd name="connsiteY10" fmla="*/ 3842 h 10000"/>
              <a:gd name="connsiteX11" fmla="*/ 7741 w 10000"/>
              <a:gd name="connsiteY11" fmla="*/ 0 h 10000"/>
              <a:gd name="connsiteX0" fmla="*/ 7741 w 10000"/>
              <a:gd name="connsiteY0" fmla="*/ 0 h 9970"/>
              <a:gd name="connsiteX1" fmla="*/ 6967 w 10000"/>
              <a:gd name="connsiteY1" fmla="*/ 0 h 9970"/>
              <a:gd name="connsiteX2" fmla="*/ 6755 w 10000"/>
              <a:gd name="connsiteY2" fmla="*/ 0 h 9970"/>
              <a:gd name="connsiteX3" fmla="*/ 422 w 10000"/>
              <a:gd name="connsiteY3" fmla="*/ 0 h 9970"/>
              <a:gd name="connsiteX4" fmla="*/ 0 w 10000"/>
              <a:gd name="connsiteY4" fmla="*/ 1876 h 9970"/>
              <a:gd name="connsiteX5" fmla="*/ 422 w 10000"/>
              <a:gd name="connsiteY5" fmla="*/ 9113 h 9970"/>
              <a:gd name="connsiteX6" fmla="*/ 235 w 10000"/>
              <a:gd name="connsiteY6" fmla="*/ 9899 h 9970"/>
              <a:gd name="connsiteX7" fmla="*/ 4915 w 10000"/>
              <a:gd name="connsiteY7" fmla="*/ 9923 h 9970"/>
              <a:gd name="connsiteX8" fmla="*/ 6474 w 10000"/>
              <a:gd name="connsiteY8" fmla="*/ 9291 h 9970"/>
              <a:gd name="connsiteX9" fmla="*/ 9430 w 10000"/>
              <a:gd name="connsiteY9" fmla="*/ 6344 h 9970"/>
              <a:gd name="connsiteX10" fmla="*/ 9921 w 10000"/>
              <a:gd name="connsiteY10" fmla="*/ 3842 h 9970"/>
              <a:gd name="connsiteX11" fmla="*/ 7741 w 10000"/>
              <a:gd name="connsiteY11" fmla="*/ 0 h 9970"/>
              <a:gd name="connsiteX0" fmla="*/ 7741 w 10000"/>
              <a:gd name="connsiteY0" fmla="*/ 0 h 9953"/>
              <a:gd name="connsiteX1" fmla="*/ 6967 w 10000"/>
              <a:gd name="connsiteY1" fmla="*/ 0 h 9953"/>
              <a:gd name="connsiteX2" fmla="*/ 6755 w 10000"/>
              <a:gd name="connsiteY2" fmla="*/ 0 h 9953"/>
              <a:gd name="connsiteX3" fmla="*/ 422 w 10000"/>
              <a:gd name="connsiteY3" fmla="*/ 0 h 9953"/>
              <a:gd name="connsiteX4" fmla="*/ 0 w 10000"/>
              <a:gd name="connsiteY4" fmla="*/ 1882 h 9953"/>
              <a:gd name="connsiteX5" fmla="*/ 422 w 10000"/>
              <a:gd name="connsiteY5" fmla="*/ 9140 h 9953"/>
              <a:gd name="connsiteX6" fmla="*/ 235 w 10000"/>
              <a:gd name="connsiteY6" fmla="*/ 9929 h 9953"/>
              <a:gd name="connsiteX7" fmla="*/ 4915 w 10000"/>
              <a:gd name="connsiteY7" fmla="*/ 9953 h 9953"/>
              <a:gd name="connsiteX8" fmla="*/ 6474 w 10000"/>
              <a:gd name="connsiteY8" fmla="*/ 9319 h 9953"/>
              <a:gd name="connsiteX9" fmla="*/ 9430 w 10000"/>
              <a:gd name="connsiteY9" fmla="*/ 6363 h 9953"/>
              <a:gd name="connsiteX10" fmla="*/ 9921 w 10000"/>
              <a:gd name="connsiteY10" fmla="*/ 3854 h 9953"/>
              <a:gd name="connsiteX11" fmla="*/ 7741 w 10000"/>
              <a:gd name="connsiteY11" fmla="*/ 0 h 9953"/>
              <a:gd name="connsiteX0" fmla="*/ 7741 w 10000"/>
              <a:gd name="connsiteY0" fmla="*/ 0 h 10000"/>
              <a:gd name="connsiteX1" fmla="*/ 6967 w 10000"/>
              <a:gd name="connsiteY1" fmla="*/ 0 h 10000"/>
              <a:gd name="connsiteX2" fmla="*/ 6755 w 10000"/>
              <a:gd name="connsiteY2" fmla="*/ 0 h 10000"/>
              <a:gd name="connsiteX3" fmla="*/ 422 w 10000"/>
              <a:gd name="connsiteY3" fmla="*/ 0 h 10000"/>
              <a:gd name="connsiteX4" fmla="*/ 0 w 10000"/>
              <a:gd name="connsiteY4" fmla="*/ 1891 h 10000"/>
              <a:gd name="connsiteX5" fmla="*/ 422 w 10000"/>
              <a:gd name="connsiteY5" fmla="*/ 9183 h 10000"/>
              <a:gd name="connsiteX6" fmla="*/ 235 w 10000"/>
              <a:gd name="connsiteY6" fmla="*/ 9976 h 10000"/>
              <a:gd name="connsiteX7" fmla="*/ 4915 w 10000"/>
              <a:gd name="connsiteY7" fmla="*/ 10000 h 10000"/>
              <a:gd name="connsiteX8" fmla="*/ 6242 w 10000"/>
              <a:gd name="connsiteY8" fmla="*/ 9437 h 10000"/>
              <a:gd name="connsiteX9" fmla="*/ 9430 w 10000"/>
              <a:gd name="connsiteY9" fmla="*/ 6393 h 10000"/>
              <a:gd name="connsiteX10" fmla="*/ 9921 w 10000"/>
              <a:gd name="connsiteY10" fmla="*/ 3872 h 10000"/>
              <a:gd name="connsiteX11" fmla="*/ 7741 w 10000"/>
              <a:gd name="connsiteY11" fmla="*/ 0 h 10000"/>
              <a:gd name="connsiteX0" fmla="*/ 7506 w 9765"/>
              <a:gd name="connsiteY0" fmla="*/ 0 h 10000"/>
              <a:gd name="connsiteX1" fmla="*/ 6732 w 9765"/>
              <a:gd name="connsiteY1" fmla="*/ 0 h 10000"/>
              <a:gd name="connsiteX2" fmla="*/ 6520 w 9765"/>
              <a:gd name="connsiteY2" fmla="*/ 0 h 10000"/>
              <a:gd name="connsiteX3" fmla="*/ 187 w 9765"/>
              <a:gd name="connsiteY3" fmla="*/ 0 h 10000"/>
              <a:gd name="connsiteX4" fmla="*/ 94 w 9765"/>
              <a:gd name="connsiteY4" fmla="*/ 1990 h 10000"/>
              <a:gd name="connsiteX5" fmla="*/ 187 w 9765"/>
              <a:gd name="connsiteY5" fmla="*/ 9183 h 10000"/>
              <a:gd name="connsiteX6" fmla="*/ 0 w 9765"/>
              <a:gd name="connsiteY6" fmla="*/ 9976 h 10000"/>
              <a:gd name="connsiteX7" fmla="*/ 4680 w 9765"/>
              <a:gd name="connsiteY7" fmla="*/ 10000 h 10000"/>
              <a:gd name="connsiteX8" fmla="*/ 6007 w 9765"/>
              <a:gd name="connsiteY8" fmla="*/ 9437 h 10000"/>
              <a:gd name="connsiteX9" fmla="*/ 9195 w 9765"/>
              <a:gd name="connsiteY9" fmla="*/ 6393 h 10000"/>
              <a:gd name="connsiteX10" fmla="*/ 9686 w 9765"/>
              <a:gd name="connsiteY10" fmla="*/ 3872 h 10000"/>
              <a:gd name="connsiteX11" fmla="*/ 7506 w 9765"/>
              <a:gd name="connsiteY11" fmla="*/ 0 h 10000"/>
              <a:gd name="connsiteX0" fmla="*/ 7968 w 10281"/>
              <a:gd name="connsiteY0" fmla="*/ 0 h 10000"/>
              <a:gd name="connsiteX1" fmla="*/ 7175 w 10281"/>
              <a:gd name="connsiteY1" fmla="*/ 0 h 10000"/>
              <a:gd name="connsiteX2" fmla="*/ 6958 w 10281"/>
              <a:gd name="connsiteY2" fmla="*/ 0 h 10000"/>
              <a:gd name="connsiteX3" fmla="*/ 473 w 10281"/>
              <a:gd name="connsiteY3" fmla="*/ 0 h 10000"/>
              <a:gd name="connsiteX4" fmla="*/ 473 w 10281"/>
              <a:gd name="connsiteY4" fmla="*/ 9183 h 10000"/>
              <a:gd name="connsiteX5" fmla="*/ 281 w 10281"/>
              <a:gd name="connsiteY5" fmla="*/ 9976 h 10000"/>
              <a:gd name="connsiteX6" fmla="*/ 5074 w 10281"/>
              <a:gd name="connsiteY6" fmla="*/ 10000 h 10000"/>
              <a:gd name="connsiteX7" fmla="*/ 6433 w 10281"/>
              <a:gd name="connsiteY7" fmla="*/ 9437 h 10000"/>
              <a:gd name="connsiteX8" fmla="*/ 9697 w 10281"/>
              <a:gd name="connsiteY8" fmla="*/ 6393 h 10000"/>
              <a:gd name="connsiteX9" fmla="*/ 10200 w 10281"/>
              <a:gd name="connsiteY9" fmla="*/ 3872 h 10000"/>
              <a:gd name="connsiteX10" fmla="*/ 7968 w 10281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192 w 10000"/>
              <a:gd name="connsiteY4" fmla="*/ 9183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192 w 10000"/>
              <a:gd name="connsiteY4" fmla="*/ 9183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410 w 10000"/>
              <a:gd name="connsiteY4" fmla="*/ 9406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588 w 10000"/>
              <a:gd name="connsiteY4" fmla="*/ 9431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00">
                <a:moveTo>
                  <a:pt x="7687" y="0"/>
                </a:moveTo>
                <a:lnTo>
                  <a:pt x="6894" y="0"/>
                </a:lnTo>
                <a:lnTo>
                  <a:pt x="6677" y="0"/>
                </a:lnTo>
                <a:lnTo>
                  <a:pt x="707" y="0"/>
                </a:lnTo>
                <a:cubicBezTo>
                  <a:pt x="636" y="1977"/>
                  <a:pt x="620" y="7768"/>
                  <a:pt x="588" y="9431"/>
                </a:cubicBezTo>
                <a:cubicBezTo>
                  <a:pt x="524" y="9695"/>
                  <a:pt x="63" y="9712"/>
                  <a:pt x="0" y="9976"/>
                </a:cubicBezTo>
                <a:cubicBezTo>
                  <a:pt x="927" y="10014"/>
                  <a:pt x="3907" y="9979"/>
                  <a:pt x="4793" y="10000"/>
                </a:cubicBezTo>
                <a:cubicBezTo>
                  <a:pt x="5922" y="9551"/>
                  <a:pt x="5381" y="10038"/>
                  <a:pt x="6152" y="9437"/>
                </a:cubicBezTo>
                <a:cubicBezTo>
                  <a:pt x="7880" y="8807"/>
                  <a:pt x="9126" y="7833"/>
                  <a:pt x="9416" y="6393"/>
                </a:cubicBezTo>
                <a:cubicBezTo>
                  <a:pt x="9488" y="6032"/>
                  <a:pt x="9704" y="5042"/>
                  <a:pt x="9919" y="3872"/>
                </a:cubicBezTo>
                <a:cubicBezTo>
                  <a:pt x="10352" y="1440"/>
                  <a:pt x="8983" y="0"/>
                  <a:pt x="768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080F91B-48A7-4734-9DC5-FBAA2F5804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3560" y="1460500"/>
            <a:ext cx="6220460" cy="5383272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8">
            <a:extLst>
              <a:ext uri="{FF2B5EF4-FFF2-40B4-BE49-F238E27FC236}">
                <a16:creationId xmlns:a16="http://schemas.microsoft.com/office/drawing/2014/main" id="{D9378D4F-3FD7-4FE1-B0A0-852140DB02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298" y="6096001"/>
            <a:ext cx="137195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083E4EB5-F08F-4775-ABDB-99E3E4D3FF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103439"/>
            <a:ext cx="1912832" cy="457200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24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E48510D1-9D2B-4ACB-9193-103B34784B5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70816" y="3063877"/>
            <a:ext cx="2701184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C2D2DDBA-504B-4064-AFCD-7BA2A349EE4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70816" y="4130677"/>
            <a:ext cx="2701184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0737DC02-4A7D-4E0A-827C-70782B6DC70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70816" y="5197477"/>
            <a:ext cx="2701184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97054DCE-E6D4-4A82-8DDB-4C27963CCFC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400" y="2895600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4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AC3AD76F-F53D-4F9E-B8F3-06AD00E960F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4400" y="3962400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sp>
        <p:nvSpPr>
          <p:cNvPr id="19" name="Picture Placeholder 5">
            <a:extLst>
              <a:ext uri="{FF2B5EF4-FFF2-40B4-BE49-F238E27FC236}">
                <a16:creationId xmlns:a16="http://schemas.microsoft.com/office/drawing/2014/main" id="{83909F0E-D8DB-4E15-B397-A629A620042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14400" y="5029200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6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72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18" grpId="0" animBg="1"/>
      <p:bldP spid="19" grpId="0" animBg="1"/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87094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8601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446C847-8A4E-4679-9C7C-B89C860BACE2}"/>
              </a:ext>
            </a:extLst>
          </p:cNvPr>
          <p:cNvSpPr>
            <a:spLocks/>
          </p:cNvSpPr>
          <p:nvPr userDrawn="1"/>
        </p:nvSpPr>
        <p:spPr bwMode="auto">
          <a:xfrm>
            <a:off x="828845" y="1450340"/>
            <a:ext cx="11363155" cy="5129512"/>
          </a:xfrm>
          <a:custGeom>
            <a:avLst/>
            <a:gdLst>
              <a:gd name="connsiteX0" fmla="*/ 3975886 w 11363155"/>
              <a:gd name="connsiteY0" fmla="*/ 0 h 5129512"/>
              <a:gd name="connsiteX1" fmla="*/ 11363155 w 11363155"/>
              <a:gd name="connsiteY1" fmla="*/ 0 h 5129512"/>
              <a:gd name="connsiteX2" fmla="*/ 11363155 w 11363155"/>
              <a:gd name="connsiteY2" fmla="*/ 5129512 h 5129512"/>
              <a:gd name="connsiteX3" fmla="*/ 0 w 11363155"/>
              <a:gd name="connsiteY3" fmla="*/ 5129512 h 5129512"/>
              <a:gd name="connsiteX4" fmla="*/ 127972 w 11363155"/>
              <a:gd name="connsiteY4" fmla="*/ 5088903 h 5129512"/>
              <a:gd name="connsiteX5" fmla="*/ 829474 w 11363155"/>
              <a:gd name="connsiteY5" fmla="*/ 4865980 h 5129512"/>
              <a:gd name="connsiteX6" fmla="*/ 2280914 w 11363155"/>
              <a:gd name="connsiteY6" fmla="*/ 4239827 h 5129512"/>
              <a:gd name="connsiteX7" fmla="*/ 3407257 w 11363155"/>
              <a:gd name="connsiteY7" fmla="*/ 3013749 h 5129512"/>
              <a:gd name="connsiteX8" fmla="*/ 3492636 w 11363155"/>
              <a:gd name="connsiteY8" fmla="*/ 2771156 h 5129512"/>
              <a:gd name="connsiteX9" fmla="*/ 3932665 w 11363155"/>
              <a:gd name="connsiteY9" fmla="*/ 987769 h 5129512"/>
              <a:gd name="connsiteX10" fmla="*/ 3997315 w 11363155"/>
              <a:gd name="connsiteY10" fmla="*/ 224339 h 5129512"/>
              <a:gd name="connsiteX11" fmla="*/ 3975886 w 11363155"/>
              <a:gd name="connsiteY11" fmla="*/ 0 h 512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363155" h="5129512">
                <a:moveTo>
                  <a:pt x="3975886" y="0"/>
                </a:moveTo>
                <a:lnTo>
                  <a:pt x="11363155" y="0"/>
                </a:lnTo>
                <a:lnTo>
                  <a:pt x="11363155" y="5129512"/>
                </a:lnTo>
                <a:lnTo>
                  <a:pt x="0" y="5129512"/>
                </a:lnTo>
                <a:lnTo>
                  <a:pt x="127972" y="5088903"/>
                </a:lnTo>
                <a:cubicBezTo>
                  <a:pt x="404222" y="5001209"/>
                  <a:pt x="643940" y="4924989"/>
                  <a:pt x="829474" y="4865980"/>
                </a:cubicBezTo>
                <a:cubicBezTo>
                  <a:pt x="1413991" y="4679117"/>
                  <a:pt x="1893425" y="4475864"/>
                  <a:pt x="2280914" y="4239827"/>
                </a:cubicBezTo>
                <a:cubicBezTo>
                  <a:pt x="2839160" y="3905442"/>
                  <a:pt x="3206945" y="3505492"/>
                  <a:pt x="3407257" y="3013749"/>
                </a:cubicBezTo>
                <a:cubicBezTo>
                  <a:pt x="3440095" y="2935070"/>
                  <a:pt x="3469650" y="2853113"/>
                  <a:pt x="3492636" y="2771156"/>
                </a:cubicBezTo>
                <a:cubicBezTo>
                  <a:pt x="3578015" y="2469554"/>
                  <a:pt x="3758624" y="1797506"/>
                  <a:pt x="3932665" y="987769"/>
                </a:cubicBezTo>
                <a:cubicBezTo>
                  <a:pt x="3989311" y="714852"/>
                  <a:pt x="4009014" y="460375"/>
                  <a:pt x="3997315" y="224339"/>
                </a:cubicBezTo>
                <a:lnTo>
                  <a:pt x="397588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EE813E76-362D-4BD6-9FB9-4B22EC2BDD52}"/>
              </a:ext>
            </a:extLst>
          </p:cNvPr>
          <p:cNvSpPr>
            <a:spLocks/>
          </p:cNvSpPr>
          <p:nvPr userDrawn="1"/>
        </p:nvSpPr>
        <p:spPr bwMode="auto">
          <a:xfrm>
            <a:off x="0" y="2828601"/>
            <a:ext cx="1036085" cy="4016602"/>
          </a:xfrm>
          <a:custGeom>
            <a:avLst/>
            <a:gdLst>
              <a:gd name="T0" fmla="*/ 172 w 316"/>
              <a:gd name="T1" fmla="*/ 577 h 1225"/>
              <a:gd name="T2" fmla="*/ 316 w 316"/>
              <a:gd name="T3" fmla="*/ 0 h 1225"/>
              <a:gd name="T4" fmla="*/ 0 w 316"/>
              <a:gd name="T5" fmla="*/ 0 h 1225"/>
              <a:gd name="T6" fmla="*/ 0 w 316"/>
              <a:gd name="T7" fmla="*/ 1225 h 1225"/>
              <a:gd name="T8" fmla="*/ 11 w 316"/>
              <a:gd name="T9" fmla="*/ 1221 h 1225"/>
              <a:gd name="T10" fmla="*/ 172 w 316"/>
              <a:gd name="T11" fmla="*/ 577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6" h="1225">
                <a:moveTo>
                  <a:pt x="172" y="577"/>
                </a:moveTo>
                <a:cubicBezTo>
                  <a:pt x="316" y="0"/>
                  <a:pt x="316" y="0"/>
                  <a:pt x="3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25"/>
                  <a:pt x="0" y="1225"/>
                  <a:pt x="0" y="1225"/>
                </a:cubicBezTo>
                <a:cubicBezTo>
                  <a:pt x="4" y="1224"/>
                  <a:pt x="7" y="1222"/>
                  <a:pt x="11" y="1221"/>
                </a:cubicBezTo>
                <a:lnTo>
                  <a:pt x="172" y="5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D4017DA-5BE4-4AEA-8BA1-41A36D6C8D00}"/>
              </a:ext>
            </a:extLst>
          </p:cNvPr>
          <p:cNvSpPr>
            <a:spLocks/>
          </p:cNvSpPr>
          <p:nvPr userDrawn="1"/>
        </p:nvSpPr>
        <p:spPr bwMode="auto">
          <a:xfrm>
            <a:off x="0" y="1444789"/>
            <a:ext cx="4804731" cy="5551"/>
          </a:xfrm>
          <a:custGeom>
            <a:avLst/>
            <a:gdLst>
              <a:gd name="connsiteX0" fmla="*/ 0 w 4804731"/>
              <a:gd name="connsiteY0" fmla="*/ 0 h 5551"/>
              <a:gd name="connsiteX1" fmla="*/ 1237993 w 4804731"/>
              <a:gd name="connsiteY1" fmla="*/ 0 h 5551"/>
              <a:gd name="connsiteX2" fmla="*/ 4804200 w 4804731"/>
              <a:gd name="connsiteY2" fmla="*/ 0 h 5551"/>
              <a:gd name="connsiteX3" fmla="*/ 4804731 w 4804731"/>
              <a:gd name="connsiteY3" fmla="*/ 5551 h 5551"/>
              <a:gd name="connsiteX4" fmla="*/ 0 w 4804731"/>
              <a:gd name="connsiteY4" fmla="*/ 5551 h 5551"/>
              <a:gd name="connsiteX5" fmla="*/ 0 w 4804731"/>
              <a:gd name="connsiteY5" fmla="*/ 0 h 5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04731" h="5551">
                <a:moveTo>
                  <a:pt x="0" y="0"/>
                </a:moveTo>
                <a:lnTo>
                  <a:pt x="1237993" y="0"/>
                </a:lnTo>
                <a:cubicBezTo>
                  <a:pt x="1237993" y="0"/>
                  <a:pt x="1237993" y="0"/>
                  <a:pt x="4804200" y="0"/>
                </a:cubicBezTo>
                <a:lnTo>
                  <a:pt x="4804731" y="5551"/>
                </a:lnTo>
                <a:lnTo>
                  <a:pt x="0" y="5551"/>
                </a:lnTo>
                <a:lnTo>
                  <a:pt x="0" y="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1AA4D5A-3544-49FE-B783-08CAD6991E77}"/>
              </a:ext>
            </a:extLst>
          </p:cNvPr>
          <p:cNvSpPr>
            <a:spLocks/>
          </p:cNvSpPr>
          <p:nvPr userDrawn="1"/>
        </p:nvSpPr>
        <p:spPr bwMode="auto">
          <a:xfrm>
            <a:off x="36122" y="6579852"/>
            <a:ext cx="792723" cy="251158"/>
          </a:xfrm>
          <a:custGeom>
            <a:avLst/>
            <a:gdLst>
              <a:gd name="connsiteX0" fmla="*/ 62895 w 792723"/>
              <a:gd name="connsiteY0" fmla="*/ 0 h 251158"/>
              <a:gd name="connsiteX1" fmla="*/ 792723 w 792723"/>
              <a:gd name="connsiteY1" fmla="*/ 0 h 251158"/>
              <a:gd name="connsiteX2" fmla="*/ 706934 w 792723"/>
              <a:gd name="connsiteY2" fmla="*/ 27223 h 251158"/>
              <a:gd name="connsiteX3" fmla="*/ 0 w 792723"/>
              <a:gd name="connsiteY3" fmla="*/ 251158 h 251158"/>
              <a:gd name="connsiteX4" fmla="*/ 44273 w 792723"/>
              <a:gd name="connsiteY4" fmla="*/ 74364 h 251158"/>
              <a:gd name="connsiteX5" fmla="*/ 62895 w 792723"/>
              <a:gd name="connsiteY5" fmla="*/ 0 h 251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2723" h="251158">
                <a:moveTo>
                  <a:pt x="62895" y="0"/>
                </a:moveTo>
                <a:lnTo>
                  <a:pt x="792723" y="0"/>
                </a:lnTo>
                <a:lnTo>
                  <a:pt x="706934" y="27223"/>
                </a:lnTo>
                <a:cubicBezTo>
                  <a:pt x="486874" y="97028"/>
                  <a:pt x="248748" y="172479"/>
                  <a:pt x="0" y="251158"/>
                </a:cubicBezTo>
                <a:cubicBezTo>
                  <a:pt x="0" y="251158"/>
                  <a:pt x="0" y="251158"/>
                  <a:pt x="44273" y="74364"/>
                </a:cubicBezTo>
                <a:lnTo>
                  <a:pt x="62895" y="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618DA84C-6058-45B3-A338-24E3B260F3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444789"/>
            <a:ext cx="1237151" cy="236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5BEFFACE-A852-45A5-B5F2-BA924CEF447D}"/>
              </a:ext>
            </a:extLst>
          </p:cNvPr>
          <p:cNvSpPr>
            <a:spLocks/>
          </p:cNvSpPr>
          <p:nvPr userDrawn="1"/>
        </p:nvSpPr>
        <p:spPr bwMode="auto">
          <a:xfrm>
            <a:off x="565352" y="2828601"/>
            <a:ext cx="470733" cy="1892392"/>
          </a:xfrm>
          <a:custGeom>
            <a:avLst/>
            <a:gdLst>
              <a:gd name="T0" fmla="*/ 199 w 199"/>
              <a:gd name="T1" fmla="*/ 0 h 800"/>
              <a:gd name="T2" fmla="*/ 0 w 199"/>
              <a:gd name="T3" fmla="*/ 800 h 800"/>
              <a:gd name="T4" fmla="*/ 199 w 199"/>
              <a:gd name="T5" fmla="*/ 0 h 800"/>
              <a:gd name="T6" fmla="*/ 199 w 199"/>
              <a:gd name="T7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9" h="800">
                <a:moveTo>
                  <a:pt x="199" y="0"/>
                </a:moveTo>
                <a:lnTo>
                  <a:pt x="0" y="800"/>
                </a:lnTo>
                <a:lnTo>
                  <a:pt x="199" y="0"/>
                </a:lnTo>
                <a:lnTo>
                  <a:pt x="19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8">
            <a:extLst>
              <a:ext uri="{FF2B5EF4-FFF2-40B4-BE49-F238E27FC236}">
                <a16:creationId xmlns:a16="http://schemas.microsoft.com/office/drawing/2014/main" id="{F059D2AC-64AA-4EF6-99F3-54F84C6089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298" y="6096001"/>
            <a:ext cx="137195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627DBA1-EE04-4377-B52F-E041EAD0B94F}"/>
              </a:ext>
            </a:extLst>
          </p:cNvPr>
          <p:cNvPicPr>
            <a:picLocks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44" name="Freeform 11">
            <a:extLst>
              <a:ext uri="{FF2B5EF4-FFF2-40B4-BE49-F238E27FC236}">
                <a16:creationId xmlns:a16="http://schemas.microsoft.com/office/drawing/2014/main" id="{61A176E4-FA2C-4F8A-AF97-49B820913D1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228600" y="1852173"/>
            <a:ext cx="841376" cy="915987"/>
          </a:xfrm>
          <a:custGeom>
            <a:avLst/>
            <a:gdLst>
              <a:gd name="T0" fmla="*/ 177 w 350"/>
              <a:gd name="T1" fmla="*/ 382 h 382"/>
              <a:gd name="T2" fmla="*/ 0 w 350"/>
              <a:gd name="T3" fmla="*/ 382 h 382"/>
              <a:gd name="T4" fmla="*/ 0 w 350"/>
              <a:gd name="T5" fmla="*/ 256 h 382"/>
              <a:gd name="T6" fmla="*/ 14 w 350"/>
              <a:gd name="T7" fmla="*/ 135 h 382"/>
              <a:gd name="T8" fmla="*/ 64 w 350"/>
              <a:gd name="T9" fmla="*/ 55 h 382"/>
              <a:gd name="T10" fmla="*/ 157 w 350"/>
              <a:gd name="T11" fmla="*/ 0 h 382"/>
              <a:gd name="T12" fmla="*/ 191 w 350"/>
              <a:gd name="T13" fmla="*/ 73 h 382"/>
              <a:gd name="T14" fmla="*/ 116 w 350"/>
              <a:gd name="T15" fmla="*/ 122 h 382"/>
              <a:gd name="T16" fmla="*/ 91 w 350"/>
              <a:gd name="T17" fmla="*/ 205 h 382"/>
              <a:gd name="T18" fmla="*/ 177 w 350"/>
              <a:gd name="T19" fmla="*/ 205 h 382"/>
              <a:gd name="T20" fmla="*/ 177 w 350"/>
              <a:gd name="T21" fmla="*/ 382 h 382"/>
              <a:gd name="T22" fmla="*/ 340 w 350"/>
              <a:gd name="T23" fmla="*/ 382 h 382"/>
              <a:gd name="T24" fmla="*/ 215 w 350"/>
              <a:gd name="T25" fmla="*/ 382 h 382"/>
              <a:gd name="T26" fmla="*/ 215 w 350"/>
              <a:gd name="T27" fmla="*/ 293 h 382"/>
              <a:gd name="T28" fmla="*/ 225 w 350"/>
              <a:gd name="T29" fmla="*/ 207 h 382"/>
              <a:gd name="T30" fmla="*/ 260 w 350"/>
              <a:gd name="T31" fmla="*/ 151 h 382"/>
              <a:gd name="T32" fmla="*/ 326 w 350"/>
              <a:gd name="T33" fmla="*/ 112 h 382"/>
              <a:gd name="T34" fmla="*/ 350 w 350"/>
              <a:gd name="T35" fmla="*/ 164 h 382"/>
              <a:gd name="T36" fmla="*/ 297 w 350"/>
              <a:gd name="T37" fmla="*/ 198 h 382"/>
              <a:gd name="T38" fmla="*/ 280 w 350"/>
              <a:gd name="T39" fmla="*/ 257 h 382"/>
              <a:gd name="T40" fmla="*/ 340 w 350"/>
              <a:gd name="T41" fmla="*/ 257 h 382"/>
              <a:gd name="T42" fmla="*/ 340 w 350"/>
              <a:gd name="T43" fmla="*/ 382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0" h="382">
                <a:moveTo>
                  <a:pt x="177" y="382"/>
                </a:moveTo>
                <a:cubicBezTo>
                  <a:pt x="0" y="382"/>
                  <a:pt x="0" y="382"/>
                  <a:pt x="0" y="382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04"/>
                  <a:pt x="5" y="164"/>
                  <a:pt x="14" y="135"/>
                </a:cubicBezTo>
                <a:cubicBezTo>
                  <a:pt x="23" y="105"/>
                  <a:pt x="39" y="79"/>
                  <a:pt x="64" y="55"/>
                </a:cubicBezTo>
                <a:cubicBezTo>
                  <a:pt x="88" y="32"/>
                  <a:pt x="119" y="13"/>
                  <a:pt x="157" y="0"/>
                </a:cubicBezTo>
                <a:cubicBezTo>
                  <a:pt x="191" y="73"/>
                  <a:pt x="191" y="73"/>
                  <a:pt x="191" y="73"/>
                </a:cubicBezTo>
                <a:cubicBezTo>
                  <a:pt x="156" y="84"/>
                  <a:pt x="131" y="101"/>
                  <a:pt x="116" y="122"/>
                </a:cubicBezTo>
                <a:cubicBezTo>
                  <a:pt x="100" y="143"/>
                  <a:pt x="92" y="171"/>
                  <a:pt x="91" y="205"/>
                </a:cubicBezTo>
                <a:cubicBezTo>
                  <a:pt x="177" y="205"/>
                  <a:pt x="177" y="205"/>
                  <a:pt x="177" y="205"/>
                </a:cubicBezTo>
                <a:cubicBezTo>
                  <a:pt x="177" y="382"/>
                  <a:pt x="177" y="382"/>
                  <a:pt x="177" y="382"/>
                </a:cubicBezTo>
                <a:close/>
                <a:moveTo>
                  <a:pt x="340" y="382"/>
                </a:moveTo>
                <a:cubicBezTo>
                  <a:pt x="215" y="382"/>
                  <a:pt x="215" y="382"/>
                  <a:pt x="215" y="382"/>
                </a:cubicBezTo>
                <a:cubicBezTo>
                  <a:pt x="215" y="293"/>
                  <a:pt x="215" y="293"/>
                  <a:pt x="215" y="293"/>
                </a:cubicBezTo>
                <a:cubicBezTo>
                  <a:pt x="215" y="256"/>
                  <a:pt x="219" y="228"/>
                  <a:pt x="225" y="207"/>
                </a:cubicBezTo>
                <a:cubicBezTo>
                  <a:pt x="231" y="186"/>
                  <a:pt x="243" y="168"/>
                  <a:pt x="260" y="151"/>
                </a:cubicBezTo>
                <a:cubicBezTo>
                  <a:pt x="278" y="135"/>
                  <a:pt x="300" y="122"/>
                  <a:pt x="326" y="112"/>
                </a:cubicBezTo>
                <a:cubicBezTo>
                  <a:pt x="350" y="164"/>
                  <a:pt x="350" y="164"/>
                  <a:pt x="350" y="164"/>
                </a:cubicBezTo>
                <a:cubicBezTo>
                  <a:pt x="326" y="172"/>
                  <a:pt x="308" y="184"/>
                  <a:pt x="297" y="198"/>
                </a:cubicBezTo>
                <a:cubicBezTo>
                  <a:pt x="286" y="213"/>
                  <a:pt x="280" y="233"/>
                  <a:pt x="280" y="257"/>
                </a:cubicBezTo>
                <a:cubicBezTo>
                  <a:pt x="340" y="257"/>
                  <a:pt x="340" y="257"/>
                  <a:pt x="340" y="257"/>
                </a:cubicBezTo>
                <a:cubicBezTo>
                  <a:pt x="340" y="382"/>
                  <a:pt x="340" y="382"/>
                  <a:pt x="340" y="3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5" name="Text Placeholder 10">
            <a:extLst>
              <a:ext uri="{FF2B5EF4-FFF2-40B4-BE49-F238E27FC236}">
                <a16:creationId xmlns:a16="http://schemas.microsoft.com/office/drawing/2014/main" id="{8ED63F5E-B4DD-4F5A-9227-EFC92172F32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02633" y="2828225"/>
            <a:ext cx="3349776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85000"/>
              </a:lnSpc>
              <a:buFont typeface="Arial" panose="020B0604020202020204" pitchFamily="34" charset="0"/>
              <a:buNone/>
              <a:defRPr lang="en-US" sz="2400" kern="0" spc="-30" baseline="0" dirty="0">
                <a:solidFill>
                  <a:srgbClr val="1F497D"/>
                </a:solidFill>
                <a:latin typeface="+mj-lt"/>
                <a:ea typeface="+mn-ea"/>
                <a:cs typeface="Arial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AB23E7D-37EB-4D8F-8797-EE45C1F08AED}"/>
              </a:ext>
            </a:extLst>
          </p:cNvPr>
          <p:cNvSpPr/>
          <p:nvPr userDrawn="1"/>
        </p:nvSpPr>
        <p:spPr>
          <a:xfrm>
            <a:off x="5066968" y="2362200"/>
            <a:ext cx="1299844" cy="12998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 Placeholder 10">
            <a:extLst>
              <a:ext uri="{FF2B5EF4-FFF2-40B4-BE49-F238E27FC236}">
                <a16:creationId xmlns:a16="http://schemas.microsoft.com/office/drawing/2014/main" id="{9AF536A7-B82C-4D24-8196-3BD8AE0A9AD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88695" y="3810000"/>
            <a:ext cx="2456390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48" name="Picture Placeholder 5">
            <a:extLst>
              <a:ext uri="{FF2B5EF4-FFF2-40B4-BE49-F238E27FC236}">
                <a16:creationId xmlns:a16="http://schemas.microsoft.com/office/drawing/2014/main" id="{FC1D36FF-AF11-4371-9AD9-606D5B2A841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79786" y="2475017"/>
            <a:ext cx="1074208" cy="1074208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4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DD98DC7-5F47-477D-8D67-94A803AB359E}"/>
              </a:ext>
            </a:extLst>
          </p:cNvPr>
          <p:cNvSpPr/>
          <p:nvPr userDrawn="1"/>
        </p:nvSpPr>
        <p:spPr>
          <a:xfrm>
            <a:off x="7606968" y="2362200"/>
            <a:ext cx="1299844" cy="12998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 Placeholder 10">
            <a:extLst>
              <a:ext uri="{FF2B5EF4-FFF2-40B4-BE49-F238E27FC236}">
                <a16:creationId xmlns:a16="http://schemas.microsoft.com/office/drawing/2014/main" id="{98535AAF-C386-4A07-9BE6-901687261D9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28695" y="3810000"/>
            <a:ext cx="2456390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51" name="Picture Placeholder 5">
            <a:extLst>
              <a:ext uri="{FF2B5EF4-FFF2-40B4-BE49-F238E27FC236}">
                <a16:creationId xmlns:a16="http://schemas.microsoft.com/office/drawing/2014/main" id="{4BC1A883-3710-441D-94E5-520487BFD8A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719786" y="2475017"/>
            <a:ext cx="1074208" cy="1074208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6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547E206-3ACE-492E-9AB1-96DFE1B166C5}"/>
              </a:ext>
            </a:extLst>
          </p:cNvPr>
          <p:cNvSpPr/>
          <p:nvPr userDrawn="1"/>
        </p:nvSpPr>
        <p:spPr>
          <a:xfrm>
            <a:off x="10161483" y="2362200"/>
            <a:ext cx="1299844" cy="12998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 Placeholder 10">
            <a:extLst>
              <a:ext uri="{FF2B5EF4-FFF2-40B4-BE49-F238E27FC236}">
                <a16:creationId xmlns:a16="http://schemas.microsoft.com/office/drawing/2014/main" id="{0563B1E2-CC53-47C2-A404-5DBE4968A6D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583210" y="3810000"/>
            <a:ext cx="2456390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54" name="Picture Placeholder 5">
            <a:extLst>
              <a:ext uri="{FF2B5EF4-FFF2-40B4-BE49-F238E27FC236}">
                <a16:creationId xmlns:a16="http://schemas.microsoft.com/office/drawing/2014/main" id="{CBF411E0-0565-4E16-ACBA-FF469B2D0C7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0274301" y="2475017"/>
            <a:ext cx="1074208" cy="1074208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3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17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0"/>
                            </p:stCondLst>
                            <p:childTnLst>
                              <p:par>
                                <p:cTn id="4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0" grpId="0" animBg="1"/>
      <p:bldP spid="44" grpId="0" animBg="1"/>
      <p:bldP spid="4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animBg="1"/>
      <p:bldP spid="49" grpId="0" animBg="1"/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animBg="1"/>
      <p:bldP spid="52" grpId="0" animBg="1"/>
      <p:bldP spid="5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D4017DA-5BE4-4AEA-8BA1-41A36D6C8D00}"/>
              </a:ext>
            </a:extLst>
          </p:cNvPr>
          <p:cNvSpPr>
            <a:spLocks/>
          </p:cNvSpPr>
          <p:nvPr userDrawn="1"/>
        </p:nvSpPr>
        <p:spPr bwMode="auto">
          <a:xfrm>
            <a:off x="0" y="1444789"/>
            <a:ext cx="4804731" cy="5551"/>
          </a:xfrm>
          <a:custGeom>
            <a:avLst/>
            <a:gdLst>
              <a:gd name="connsiteX0" fmla="*/ 0 w 4804731"/>
              <a:gd name="connsiteY0" fmla="*/ 0 h 5551"/>
              <a:gd name="connsiteX1" fmla="*/ 1237993 w 4804731"/>
              <a:gd name="connsiteY1" fmla="*/ 0 h 5551"/>
              <a:gd name="connsiteX2" fmla="*/ 4804200 w 4804731"/>
              <a:gd name="connsiteY2" fmla="*/ 0 h 5551"/>
              <a:gd name="connsiteX3" fmla="*/ 4804731 w 4804731"/>
              <a:gd name="connsiteY3" fmla="*/ 5551 h 5551"/>
              <a:gd name="connsiteX4" fmla="*/ 0 w 4804731"/>
              <a:gd name="connsiteY4" fmla="*/ 5551 h 5551"/>
              <a:gd name="connsiteX5" fmla="*/ 0 w 4804731"/>
              <a:gd name="connsiteY5" fmla="*/ 0 h 5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04731" h="5551">
                <a:moveTo>
                  <a:pt x="0" y="0"/>
                </a:moveTo>
                <a:lnTo>
                  <a:pt x="1237993" y="0"/>
                </a:lnTo>
                <a:cubicBezTo>
                  <a:pt x="1237993" y="0"/>
                  <a:pt x="1237993" y="0"/>
                  <a:pt x="4804200" y="0"/>
                </a:cubicBezTo>
                <a:lnTo>
                  <a:pt x="4804731" y="5551"/>
                </a:lnTo>
                <a:lnTo>
                  <a:pt x="0" y="5551"/>
                </a:lnTo>
                <a:lnTo>
                  <a:pt x="0" y="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1AA4D5A-3544-49FE-B783-08CAD6991E77}"/>
              </a:ext>
            </a:extLst>
          </p:cNvPr>
          <p:cNvSpPr>
            <a:spLocks/>
          </p:cNvSpPr>
          <p:nvPr userDrawn="1"/>
        </p:nvSpPr>
        <p:spPr bwMode="auto">
          <a:xfrm>
            <a:off x="36122" y="6579852"/>
            <a:ext cx="792723" cy="251158"/>
          </a:xfrm>
          <a:custGeom>
            <a:avLst/>
            <a:gdLst>
              <a:gd name="connsiteX0" fmla="*/ 62895 w 792723"/>
              <a:gd name="connsiteY0" fmla="*/ 0 h 251158"/>
              <a:gd name="connsiteX1" fmla="*/ 792723 w 792723"/>
              <a:gd name="connsiteY1" fmla="*/ 0 h 251158"/>
              <a:gd name="connsiteX2" fmla="*/ 706934 w 792723"/>
              <a:gd name="connsiteY2" fmla="*/ 27223 h 251158"/>
              <a:gd name="connsiteX3" fmla="*/ 0 w 792723"/>
              <a:gd name="connsiteY3" fmla="*/ 251158 h 251158"/>
              <a:gd name="connsiteX4" fmla="*/ 44273 w 792723"/>
              <a:gd name="connsiteY4" fmla="*/ 74364 h 251158"/>
              <a:gd name="connsiteX5" fmla="*/ 62895 w 792723"/>
              <a:gd name="connsiteY5" fmla="*/ 0 h 251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2723" h="251158">
                <a:moveTo>
                  <a:pt x="62895" y="0"/>
                </a:moveTo>
                <a:lnTo>
                  <a:pt x="792723" y="0"/>
                </a:lnTo>
                <a:lnTo>
                  <a:pt x="706934" y="27223"/>
                </a:lnTo>
                <a:cubicBezTo>
                  <a:pt x="486874" y="97028"/>
                  <a:pt x="248748" y="172479"/>
                  <a:pt x="0" y="251158"/>
                </a:cubicBezTo>
                <a:cubicBezTo>
                  <a:pt x="0" y="251158"/>
                  <a:pt x="0" y="251158"/>
                  <a:pt x="44273" y="74364"/>
                </a:cubicBezTo>
                <a:lnTo>
                  <a:pt x="62895" y="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618DA84C-6058-45B3-A338-24E3B260F3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444789"/>
            <a:ext cx="1237151" cy="236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5BEFFACE-A852-45A5-B5F2-BA924CEF447D}"/>
              </a:ext>
            </a:extLst>
          </p:cNvPr>
          <p:cNvSpPr>
            <a:spLocks/>
          </p:cNvSpPr>
          <p:nvPr userDrawn="1"/>
        </p:nvSpPr>
        <p:spPr bwMode="auto">
          <a:xfrm>
            <a:off x="565352" y="2828601"/>
            <a:ext cx="470733" cy="1892392"/>
          </a:xfrm>
          <a:custGeom>
            <a:avLst/>
            <a:gdLst>
              <a:gd name="T0" fmla="*/ 199 w 199"/>
              <a:gd name="T1" fmla="*/ 0 h 800"/>
              <a:gd name="T2" fmla="*/ 0 w 199"/>
              <a:gd name="T3" fmla="*/ 800 h 800"/>
              <a:gd name="T4" fmla="*/ 199 w 199"/>
              <a:gd name="T5" fmla="*/ 0 h 800"/>
              <a:gd name="T6" fmla="*/ 199 w 199"/>
              <a:gd name="T7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9" h="800">
                <a:moveTo>
                  <a:pt x="199" y="0"/>
                </a:moveTo>
                <a:lnTo>
                  <a:pt x="0" y="800"/>
                </a:lnTo>
                <a:lnTo>
                  <a:pt x="199" y="0"/>
                </a:lnTo>
                <a:lnTo>
                  <a:pt x="19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8">
            <a:extLst>
              <a:ext uri="{FF2B5EF4-FFF2-40B4-BE49-F238E27FC236}">
                <a16:creationId xmlns:a16="http://schemas.microsoft.com/office/drawing/2014/main" id="{F059D2AC-64AA-4EF6-99F3-54F84C6089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298" y="6096001"/>
            <a:ext cx="137195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627DBA1-EE04-4377-B52F-E041EAD0B94F}"/>
              </a:ext>
            </a:extLst>
          </p:cNvPr>
          <p:cNvPicPr>
            <a:picLocks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46" name="Oval 45">
            <a:extLst>
              <a:ext uri="{FF2B5EF4-FFF2-40B4-BE49-F238E27FC236}">
                <a16:creationId xmlns:a16="http://schemas.microsoft.com/office/drawing/2014/main" id="{CAB23E7D-37EB-4D8F-8797-EE45C1F08AED}"/>
              </a:ext>
            </a:extLst>
          </p:cNvPr>
          <p:cNvSpPr/>
          <p:nvPr userDrawn="1"/>
        </p:nvSpPr>
        <p:spPr>
          <a:xfrm>
            <a:off x="647368" y="2362200"/>
            <a:ext cx="1299844" cy="129984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 Placeholder 10">
            <a:extLst>
              <a:ext uri="{FF2B5EF4-FFF2-40B4-BE49-F238E27FC236}">
                <a16:creationId xmlns:a16="http://schemas.microsoft.com/office/drawing/2014/main" id="{9AF536A7-B82C-4D24-8196-3BD8AE0A9AD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4407" y="3810000"/>
            <a:ext cx="2165766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48" name="Picture Placeholder 5">
            <a:extLst>
              <a:ext uri="{FF2B5EF4-FFF2-40B4-BE49-F238E27FC236}">
                <a16:creationId xmlns:a16="http://schemas.microsoft.com/office/drawing/2014/main" id="{FC1D36FF-AF11-4371-9AD9-606D5B2A841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60186" y="2475017"/>
            <a:ext cx="1074208" cy="1074208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4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C915294-AC05-4551-BF51-C8933B632307}"/>
              </a:ext>
            </a:extLst>
          </p:cNvPr>
          <p:cNvSpPr/>
          <p:nvPr userDrawn="1"/>
        </p:nvSpPr>
        <p:spPr>
          <a:xfrm>
            <a:off x="3058680" y="2362200"/>
            <a:ext cx="1299844" cy="129984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 Placeholder 10">
            <a:extLst>
              <a:ext uri="{FF2B5EF4-FFF2-40B4-BE49-F238E27FC236}">
                <a16:creationId xmlns:a16="http://schemas.microsoft.com/office/drawing/2014/main" id="{D7DFE7F1-CEE0-4BA1-87E5-30225356E5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625719" y="3810000"/>
            <a:ext cx="2165766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60" name="Picture Placeholder 5">
            <a:extLst>
              <a:ext uri="{FF2B5EF4-FFF2-40B4-BE49-F238E27FC236}">
                <a16:creationId xmlns:a16="http://schemas.microsoft.com/office/drawing/2014/main" id="{0322FB5D-9E0E-46F2-A970-A9FE9C5D6B6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171498" y="2475017"/>
            <a:ext cx="1074208" cy="1074208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6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7A1700B-43F6-4F45-8068-B10AF7531F02}"/>
              </a:ext>
            </a:extLst>
          </p:cNvPr>
          <p:cNvGrpSpPr/>
          <p:nvPr userDrawn="1"/>
        </p:nvGrpSpPr>
        <p:grpSpPr>
          <a:xfrm>
            <a:off x="2295955" y="2879305"/>
            <a:ext cx="329764" cy="265631"/>
            <a:chOff x="10995389" y="5292526"/>
            <a:chExt cx="575962" cy="463948"/>
          </a:xfrm>
          <a:solidFill>
            <a:schemeClr val="accent6"/>
          </a:solidFill>
        </p:grpSpPr>
        <p:sp>
          <p:nvSpPr>
            <p:cNvPr id="62" name="Arrow: Chevron 61">
              <a:extLst>
                <a:ext uri="{FF2B5EF4-FFF2-40B4-BE49-F238E27FC236}">
                  <a16:creationId xmlns:a16="http://schemas.microsoft.com/office/drawing/2014/main" id="{97E2E79A-2430-45B5-AFB5-F5424C76B80A}"/>
                </a:ext>
              </a:extLst>
            </p:cNvPr>
            <p:cNvSpPr/>
            <p:nvPr/>
          </p:nvSpPr>
          <p:spPr>
            <a:xfrm>
              <a:off x="11234614" y="5292526"/>
              <a:ext cx="336737" cy="46394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353" dirty="0">
                <a:solidFill>
                  <a:schemeClr val="tx1"/>
                </a:solidFill>
              </a:endParaRPr>
            </a:p>
          </p:txBody>
        </p:sp>
        <p:sp>
          <p:nvSpPr>
            <p:cNvPr id="63" name="Arrow: Chevron 2">
              <a:extLst>
                <a:ext uri="{FF2B5EF4-FFF2-40B4-BE49-F238E27FC236}">
                  <a16:creationId xmlns:a16="http://schemas.microsoft.com/office/drawing/2014/main" id="{71F63070-E711-40BE-A71D-F3EB5303ED8D}"/>
                </a:ext>
              </a:extLst>
            </p:cNvPr>
            <p:cNvSpPr/>
            <p:nvPr/>
          </p:nvSpPr>
          <p:spPr>
            <a:xfrm>
              <a:off x="10995389" y="5292526"/>
              <a:ext cx="336737" cy="46394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353">
                <a:solidFill>
                  <a:schemeClr val="tx1"/>
                </a:solidFill>
              </a:endParaRPr>
            </a:p>
          </p:txBody>
        </p:sp>
      </p:grpSp>
      <p:sp>
        <p:nvSpPr>
          <p:cNvPr id="64" name="Oval 63">
            <a:extLst>
              <a:ext uri="{FF2B5EF4-FFF2-40B4-BE49-F238E27FC236}">
                <a16:creationId xmlns:a16="http://schemas.microsoft.com/office/drawing/2014/main" id="{DDA0BE0E-64BC-41EC-AD1B-73623A1A4B48}"/>
              </a:ext>
            </a:extLst>
          </p:cNvPr>
          <p:cNvSpPr/>
          <p:nvPr userDrawn="1"/>
        </p:nvSpPr>
        <p:spPr>
          <a:xfrm>
            <a:off x="5469992" y="2362200"/>
            <a:ext cx="1299844" cy="129984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 Placeholder 10">
            <a:extLst>
              <a:ext uri="{FF2B5EF4-FFF2-40B4-BE49-F238E27FC236}">
                <a16:creationId xmlns:a16="http://schemas.microsoft.com/office/drawing/2014/main" id="{2406E43F-064A-4442-88EA-FFFEF402555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037031" y="3810000"/>
            <a:ext cx="2165766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66" name="Picture Placeholder 5">
            <a:extLst>
              <a:ext uri="{FF2B5EF4-FFF2-40B4-BE49-F238E27FC236}">
                <a16:creationId xmlns:a16="http://schemas.microsoft.com/office/drawing/2014/main" id="{53DA5DEC-3AC5-4D61-A977-87293DF5BD8F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582810" y="2475017"/>
            <a:ext cx="1074208" cy="1074208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3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E0733D7-350E-4E64-8ED0-150B8D2324E2}"/>
              </a:ext>
            </a:extLst>
          </p:cNvPr>
          <p:cNvGrpSpPr/>
          <p:nvPr userDrawn="1"/>
        </p:nvGrpSpPr>
        <p:grpSpPr>
          <a:xfrm>
            <a:off x="4802935" y="2879305"/>
            <a:ext cx="329764" cy="265631"/>
            <a:chOff x="10995389" y="5292526"/>
            <a:chExt cx="575962" cy="463948"/>
          </a:xfrm>
          <a:solidFill>
            <a:schemeClr val="accent3"/>
          </a:solidFill>
        </p:grpSpPr>
        <p:sp>
          <p:nvSpPr>
            <p:cNvPr id="68" name="Arrow: Chevron 67">
              <a:extLst>
                <a:ext uri="{FF2B5EF4-FFF2-40B4-BE49-F238E27FC236}">
                  <a16:creationId xmlns:a16="http://schemas.microsoft.com/office/drawing/2014/main" id="{778FC10E-603A-40F6-8923-5E9CD4A437DC}"/>
                </a:ext>
              </a:extLst>
            </p:cNvPr>
            <p:cNvSpPr/>
            <p:nvPr/>
          </p:nvSpPr>
          <p:spPr>
            <a:xfrm>
              <a:off x="11234614" y="5292526"/>
              <a:ext cx="336737" cy="46394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353" dirty="0">
                <a:solidFill>
                  <a:schemeClr val="tx1"/>
                </a:solidFill>
              </a:endParaRPr>
            </a:p>
          </p:txBody>
        </p:sp>
        <p:sp>
          <p:nvSpPr>
            <p:cNvPr id="69" name="Arrow: Chevron 2">
              <a:extLst>
                <a:ext uri="{FF2B5EF4-FFF2-40B4-BE49-F238E27FC236}">
                  <a16:creationId xmlns:a16="http://schemas.microsoft.com/office/drawing/2014/main" id="{65B39831-5FF3-4486-9770-96A7DAD97377}"/>
                </a:ext>
              </a:extLst>
            </p:cNvPr>
            <p:cNvSpPr/>
            <p:nvPr/>
          </p:nvSpPr>
          <p:spPr>
            <a:xfrm>
              <a:off x="10995389" y="5292526"/>
              <a:ext cx="336737" cy="46394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353">
                <a:solidFill>
                  <a:schemeClr val="tx1"/>
                </a:solidFill>
              </a:endParaRPr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BEC9AFD0-9D51-4C2A-B6A0-DC76285F2C37}"/>
              </a:ext>
            </a:extLst>
          </p:cNvPr>
          <p:cNvSpPr/>
          <p:nvPr userDrawn="1"/>
        </p:nvSpPr>
        <p:spPr>
          <a:xfrm>
            <a:off x="7881304" y="2362200"/>
            <a:ext cx="1299844" cy="129984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 Placeholder 10">
            <a:extLst>
              <a:ext uri="{FF2B5EF4-FFF2-40B4-BE49-F238E27FC236}">
                <a16:creationId xmlns:a16="http://schemas.microsoft.com/office/drawing/2014/main" id="{849495FD-ABD3-43A5-8DE3-4FEC3F17A29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48343" y="3810000"/>
            <a:ext cx="2165766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72" name="Picture Placeholder 5">
            <a:extLst>
              <a:ext uri="{FF2B5EF4-FFF2-40B4-BE49-F238E27FC236}">
                <a16:creationId xmlns:a16="http://schemas.microsoft.com/office/drawing/2014/main" id="{8B060B0F-D7B0-4F11-9B84-A9B908D3CC1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994122" y="2475017"/>
            <a:ext cx="1074208" cy="1074208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rgbClr val="AB2A61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E25D5F5-2F5B-495A-A1B7-F7737CA7004E}"/>
              </a:ext>
            </a:extLst>
          </p:cNvPr>
          <p:cNvGrpSpPr/>
          <p:nvPr userDrawn="1"/>
        </p:nvGrpSpPr>
        <p:grpSpPr>
          <a:xfrm>
            <a:off x="7187995" y="2879305"/>
            <a:ext cx="329764" cy="265631"/>
            <a:chOff x="10995389" y="5292526"/>
            <a:chExt cx="575962" cy="463948"/>
          </a:xfrm>
          <a:solidFill>
            <a:srgbClr val="AB2A61"/>
          </a:solidFill>
        </p:grpSpPr>
        <p:sp>
          <p:nvSpPr>
            <p:cNvPr id="74" name="Arrow: Chevron 73">
              <a:extLst>
                <a:ext uri="{FF2B5EF4-FFF2-40B4-BE49-F238E27FC236}">
                  <a16:creationId xmlns:a16="http://schemas.microsoft.com/office/drawing/2014/main" id="{06D4294E-CD7F-444A-8228-771EB5079B98}"/>
                </a:ext>
              </a:extLst>
            </p:cNvPr>
            <p:cNvSpPr/>
            <p:nvPr/>
          </p:nvSpPr>
          <p:spPr>
            <a:xfrm>
              <a:off x="11234614" y="5292526"/>
              <a:ext cx="336737" cy="46394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353" dirty="0">
                <a:solidFill>
                  <a:schemeClr val="tx1"/>
                </a:solidFill>
              </a:endParaRPr>
            </a:p>
          </p:txBody>
        </p:sp>
        <p:sp>
          <p:nvSpPr>
            <p:cNvPr id="75" name="Arrow: Chevron 2">
              <a:extLst>
                <a:ext uri="{FF2B5EF4-FFF2-40B4-BE49-F238E27FC236}">
                  <a16:creationId xmlns:a16="http://schemas.microsoft.com/office/drawing/2014/main" id="{0CFE0A2A-5A3A-408B-9FE9-98A62217572C}"/>
                </a:ext>
              </a:extLst>
            </p:cNvPr>
            <p:cNvSpPr/>
            <p:nvPr/>
          </p:nvSpPr>
          <p:spPr>
            <a:xfrm>
              <a:off x="10995389" y="5292526"/>
              <a:ext cx="336737" cy="46394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353">
                <a:solidFill>
                  <a:schemeClr val="tx1"/>
                </a:solidFill>
              </a:endParaRPr>
            </a:p>
          </p:txBody>
        </p:sp>
      </p:grpSp>
      <p:sp>
        <p:nvSpPr>
          <p:cNvPr id="76" name="Oval 75">
            <a:extLst>
              <a:ext uri="{FF2B5EF4-FFF2-40B4-BE49-F238E27FC236}">
                <a16:creationId xmlns:a16="http://schemas.microsoft.com/office/drawing/2014/main" id="{B370880A-3024-4050-9E18-9436F562C37A}"/>
              </a:ext>
            </a:extLst>
          </p:cNvPr>
          <p:cNvSpPr/>
          <p:nvPr userDrawn="1"/>
        </p:nvSpPr>
        <p:spPr>
          <a:xfrm>
            <a:off x="10292617" y="2362200"/>
            <a:ext cx="1299844" cy="129984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 Placeholder 10">
            <a:extLst>
              <a:ext uri="{FF2B5EF4-FFF2-40B4-BE49-F238E27FC236}">
                <a16:creationId xmlns:a16="http://schemas.microsoft.com/office/drawing/2014/main" id="{19EE3BE1-352B-4A73-B059-7509F02BBA7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859656" y="3810000"/>
            <a:ext cx="2165766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78" name="Picture Placeholder 5">
            <a:extLst>
              <a:ext uri="{FF2B5EF4-FFF2-40B4-BE49-F238E27FC236}">
                <a16:creationId xmlns:a16="http://schemas.microsoft.com/office/drawing/2014/main" id="{811EA863-F602-4C55-80B9-BAC06995480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405435" y="2475017"/>
            <a:ext cx="1074208" cy="1074208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rgbClr val="CD5C3E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E0DF32E-1CEE-4532-A957-D8D02374A52A}"/>
              </a:ext>
            </a:extLst>
          </p:cNvPr>
          <p:cNvGrpSpPr/>
          <p:nvPr userDrawn="1"/>
        </p:nvGrpSpPr>
        <p:grpSpPr>
          <a:xfrm>
            <a:off x="9607345" y="2879305"/>
            <a:ext cx="329764" cy="265631"/>
            <a:chOff x="10995389" y="5292526"/>
            <a:chExt cx="575962" cy="463948"/>
          </a:xfrm>
          <a:solidFill>
            <a:srgbClr val="CD5C3E"/>
          </a:solidFill>
        </p:grpSpPr>
        <p:sp>
          <p:nvSpPr>
            <p:cNvPr id="80" name="Arrow: Chevron 79">
              <a:extLst>
                <a:ext uri="{FF2B5EF4-FFF2-40B4-BE49-F238E27FC236}">
                  <a16:creationId xmlns:a16="http://schemas.microsoft.com/office/drawing/2014/main" id="{C13CB16E-EE9E-4529-8B05-B23648A74211}"/>
                </a:ext>
              </a:extLst>
            </p:cNvPr>
            <p:cNvSpPr/>
            <p:nvPr/>
          </p:nvSpPr>
          <p:spPr>
            <a:xfrm>
              <a:off x="11234614" y="5292526"/>
              <a:ext cx="336737" cy="46394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353" dirty="0">
                <a:solidFill>
                  <a:schemeClr val="tx1"/>
                </a:solidFill>
              </a:endParaRPr>
            </a:p>
          </p:txBody>
        </p:sp>
        <p:sp>
          <p:nvSpPr>
            <p:cNvPr id="81" name="Arrow: Chevron 2">
              <a:extLst>
                <a:ext uri="{FF2B5EF4-FFF2-40B4-BE49-F238E27FC236}">
                  <a16:creationId xmlns:a16="http://schemas.microsoft.com/office/drawing/2014/main" id="{1A1BEEF9-EADA-4A64-A332-11650C9F2EEB}"/>
                </a:ext>
              </a:extLst>
            </p:cNvPr>
            <p:cNvSpPr/>
            <p:nvPr/>
          </p:nvSpPr>
          <p:spPr>
            <a:xfrm>
              <a:off x="10995389" y="5292526"/>
              <a:ext cx="336737" cy="46394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353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479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animBg="1"/>
      <p:bldP spid="58" grpId="0" animBg="1"/>
      <p:bldP spid="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animBg="1"/>
      <p:bldP spid="64" grpId="0" animBg="1"/>
      <p:bldP spid="6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animBg="1"/>
      <p:bldP spid="70" grpId="0" animBg="1"/>
      <p:bldP spid="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animBg="1"/>
      <p:bldP spid="76" grpId="0" animBg="1"/>
      <p:bldP spid="7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animBg="1"/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53" name="Freeform 5">
            <a:extLst>
              <a:ext uri="{FF2B5EF4-FFF2-40B4-BE49-F238E27FC236}">
                <a16:creationId xmlns:a16="http://schemas.microsoft.com/office/drawing/2014/main" id="{6D7CE33D-2601-410F-992E-D28F0D9BD1D2}"/>
              </a:ext>
            </a:extLst>
          </p:cNvPr>
          <p:cNvSpPr>
            <a:spLocks/>
          </p:cNvSpPr>
          <p:nvPr userDrawn="1"/>
        </p:nvSpPr>
        <p:spPr bwMode="auto">
          <a:xfrm>
            <a:off x="642349" y="1552520"/>
            <a:ext cx="3446589" cy="965201"/>
          </a:xfrm>
          <a:custGeom>
            <a:avLst/>
            <a:gdLst>
              <a:gd name="T0" fmla="*/ 660 w 845"/>
              <a:gd name="T1" fmla="*/ 15 h 244"/>
              <a:gd name="T2" fmla="*/ 109 w 845"/>
              <a:gd name="T3" fmla="*/ 127 h 244"/>
              <a:gd name="T4" fmla="*/ 0 w 845"/>
              <a:gd name="T5" fmla="*/ 244 h 244"/>
              <a:gd name="T6" fmla="*/ 845 w 845"/>
              <a:gd name="T7" fmla="*/ 244 h 244"/>
              <a:gd name="T8" fmla="*/ 820 w 845"/>
              <a:gd name="T9" fmla="*/ 122 h 244"/>
              <a:gd name="T10" fmla="*/ 660 w 845"/>
              <a:gd name="T11" fmla="*/ 1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5" h="244">
                <a:moveTo>
                  <a:pt x="660" y="15"/>
                </a:moveTo>
                <a:cubicBezTo>
                  <a:pt x="109" y="127"/>
                  <a:pt x="109" y="127"/>
                  <a:pt x="109" y="127"/>
                </a:cubicBezTo>
                <a:cubicBezTo>
                  <a:pt x="50" y="139"/>
                  <a:pt x="7" y="187"/>
                  <a:pt x="0" y="244"/>
                </a:cubicBezTo>
                <a:cubicBezTo>
                  <a:pt x="845" y="244"/>
                  <a:pt x="845" y="244"/>
                  <a:pt x="845" y="244"/>
                </a:cubicBezTo>
                <a:cubicBezTo>
                  <a:pt x="820" y="122"/>
                  <a:pt x="820" y="122"/>
                  <a:pt x="820" y="122"/>
                </a:cubicBezTo>
                <a:cubicBezTo>
                  <a:pt x="805" y="48"/>
                  <a:pt x="733" y="0"/>
                  <a:pt x="660" y="15"/>
                </a:cubicBezTo>
                <a:close/>
              </a:path>
            </a:pathLst>
          </a:custGeom>
          <a:solidFill>
            <a:srgbClr val="AB2B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54" name="Text Placeholder 45">
            <a:extLst>
              <a:ext uri="{FF2B5EF4-FFF2-40B4-BE49-F238E27FC236}">
                <a16:creationId xmlns:a16="http://schemas.microsoft.com/office/drawing/2014/main" id="{CBEE5ADE-972F-4D62-987D-37C456AA4BE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2350" y="2128782"/>
            <a:ext cx="3446588" cy="342051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55" name="Text Placeholder 45">
            <a:extLst>
              <a:ext uri="{FF2B5EF4-FFF2-40B4-BE49-F238E27FC236}">
                <a16:creationId xmlns:a16="http://schemas.microsoft.com/office/drawing/2014/main" id="{CF2FB494-22AF-4A0A-BF4D-D3DA698E32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2349" y="2608919"/>
            <a:ext cx="3446589" cy="281863"/>
          </a:xfrm>
          <a:prstGeom prst="rect">
            <a:avLst/>
          </a:prstGeom>
        </p:spPr>
        <p:txBody>
          <a:bodyPr anchor="t" anchorCtr="0"/>
          <a:lstStyle>
            <a:lvl1pPr marL="285750" indent="-285750">
              <a:buClr>
                <a:srgbClr val="AB2A61"/>
              </a:buClr>
              <a:buFont typeface="Wingdings" panose="05000000000000000000" pitchFamily="2" charset="2"/>
              <a:buChar char=""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56" name="Freeform 6">
            <a:extLst>
              <a:ext uri="{FF2B5EF4-FFF2-40B4-BE49-F238E27FC236}">
                <a16:creationId xmlns:a16="http://schemas.microsoft.com/office/drawing/2014/main" id="{B87AABA3-B20B-45D2-A342-10C5991D3739}"/>
              </a:ext>
            </a:extLst>
          </p:cNvPr>
          <p:cNvSpPr>
            <a:spLocks/>
          </p:cNvSpPr>
          <p:nvPr userDrawn="1"/>
        </p:nvSpPr>
        <p:spPr bwMode="auto">
          <a:xfrm>
            <a:off x="4345527" y="1552520"/>
            <a:ext cx="3446589" cy="965201"/>
          </a:xfrm>
          <a:custGeom>
            <a:avLst/>
            <a:gdLst>
              <a:gd name="T0" fmla="*/ 659 w 845"/>
              <a:gd name="T1" fmla="*/ 15 h 244"/>
              <a:gd name="T2" fmla="*/ 108 w 845"/>
              <a:gd name="T3" fmla="*/ 127 h 244"/>
              <a:gd name="T4" fmla="*/ 0 w 845"/>
              <a:gd name="T5" fmla="*/ 244 h 244"/>
              <a:gd name="T6" fmla="*/ 845 w 845"/>
              <a:gd name="T7" fmla="*/ 244 h 244"/>
              <a:gd name="T8" fmla="*/ 820 w 845"/>
              <a:gd name="T9" fmla="*/ 122 h 244"/>
              <a:gd name="T10" fmla="*/ 659 w 845"/>
              <a:gd name="T11" fmla="*/ 1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5" h="244">
                <a:moveTo>
                  <a:pt x="659" y="15"/>
                </a:moveTo>
                <a:cubicBezTo>
                  <a:pt x="108" y="127"/>
                  <a:pt x="108" y="127"/>
                  <a:pt x="108" y="127"/>
                </a:cubicBezTo>
                <a:cubicBezTo>
                  <a:pt x="49" y="139"/>
                  <a:pt x="7" y="187"/>
                  <a:pt x="0" y="244"/>
                </a:cubicBezTo>
                <a:cubicBezTo>
                  <a:pt x="845" y="244"/>
                  <a:pt x="845" y="244"/>
                  <a:pt x="845" y="244"/>
                </a:cubicBezTo>
                <a:cubicBezTo>
                  <a:pt x="820" y="122"/>
                  <a:pt x="820" y="122"/>
                  <a:pt x="820" y="122"/>
                </a:cubicBezTo>
                <a:cubicBezTo>
                  <a:pt x="805" y="48"/>
                  <a:pt x="733" y="0"/>
                  <a:pt x="659" y="15"/>
                </a:cubicBezTo>
                <a:close/>
              </a:path>
            </a:pathLst>
          </a:custGeom>
          <a:solidFill>
            <a:srgbClr val="CD5D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57" name="Text Placeholder 45">
            <a:extLst>
              <a:ext uri="{FF2B5EF4-FFF2-40B4-BE49-F238E27FC236}">
                <a16:creationId xmlns:a16="http://schemas.microsoft.com/office/drawing/2014/main" id="{05AE0537-D2BF-4CE4-8BFD-6D082884600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62561" y="2128782"/>
            <a:ext cx="3446588" cy="342051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58" name="Text Placeholder 45">
            <a:extLst>
              <a:ext uri="{FF2B5EF4-FFF2-40B4-BE49-F238E27FC236}">
                <a16:creationId xmlns:a16="http://schemas.microsoft.com/office/drawing/2014/main" id="{8398C566-4070-4130-9E0A-53DBA02CE25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62560" y="2608919"/>
            <a:ext cx="3446589" cy="281863"/>
          </a:xfrm>
          <a:prstGeom prst="rect">
            <a:avLst/>
          </a:prstGeom>
        </p:spPr>
        <p:txBody>
          <a:bodyPr anchor="t" anchorCtr="0"/>
          <a:lstStyle>
            <a:lvl1pPr marL="285750" indent="-285750">
              <a:buClr>
                <a:srgbClr val="CD5C3E"/>
              </a:buClr>
              <a:buFont typeface="Wingdings" panose="05000000000000000000" pitchFamily="2" charset="2"/>
              <a:buChar char=""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59" name="Freeform 7">
            <a:extLst>
              <a:ext uri="{FF2B5EF4-FFF2-40B4-BE49-F238E27FC236}">
                <a16:creationId xmlns:a16="http://schemas.microsoft.com/office/drawing/2014/main" id="{B5E9B999-C28E-4DFE-9EE4-37B54AA5CAEA}"/>
              </a:ext>
            </a:extLst>
          </p:cNvPr>
          <p:cNvSpPr>
            <a:spLocks/>
          </p:cNvSpPr>
          <p:nvPr userDrawn="1"/>
        </p:nvSpPr>
        <p:spPr bwMode="auto">
          <a:xfrm>
            <a:off x="8071928" y="1552520"/>
            <a:ext cx="3443282" cy="965201"/>
          </a:xfrm>
          <a:custGeom>
            <a:avLst/>
            <a:gdLst>
              <a:gd name="T0" fmla="*/ 820 w 844"/>
              <a:gd name="T1" fmla="*/ 122 h 244"/>
              <a:gd name="T2" fmla="*/ 659 w 844"/>
              <a:gd name="T3" fmla="*/ 15 h 244"/>
              <a:gd name="T4" fmla="*/ 108 w 844"/>
              <a:gd name="T5" fmla="*/ 127 h 244"/>
              <a:gd name="T6" fmla="*/ 0 w 844"/>
              <a:gd name="T7" fmla="*/ 244 h 244"/>
              <a:gd name="T8" fmla="*/ 844 w 844"/>
              <a:gd name="T9" fmla="*/ 244 h 244"/>
              <a:gd name="T10" fmla="*/ 820 w 844"/>
              <a:gd name="T11" fmla="*/ 12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4" h="244">
                <a:moveTo>
                  <a:pt x="820" y="122"/>
                </a:moveTo>
                <a:cubicBezTo>
                  <a:pt x="805" y="48"/>
                  <a:pt x="733" y="0"/>
                  <a:pt x="659" y="15"/>
                </a:cubicBezTo>
                <a:cubicBezTo>
                  <a:pt x="108" y="127"/>
                  <a:pt x="108" y="127"/>
                  <a:pt x="108" y="127"/>
                </a:cubicBezTo>
                <a:cubicBezTo>
                  <a:pt x="49" y="139"/>
                  <a:pt x="7" y="187"/>
                  <a:pt x="0" y="244"/>
                </a:cubicBezTo>
                <a:cubicBezTo>
                  <a:pt x="844" y="244"/>
                  <a:pt x="844" y="244"/>
                  <a:pt x="844" y="244"/>
                </a:cubicBezTo>
                <a:lnTo>
                  <a:pt x="820" y="122"/>
                </a:lnTo>
                <a:close/>
              </a:path>
            </a:pathLst>
          </a:custGeom>
          <a:solidFill>
            <a:srgbClr val="FDB7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60" name="Text Placeholder 45">
            <a:extLst>
              <a:ext uri="{FF2B5EF4-FFF2-40B4-BE49-F238E27FC236}">
                <a16:creationId xmlns:a16="http://schemas.microsoft.com/office/drawing/2014/main" id="{4A888C75-94C6-408D-9377-B6651501256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65739" y="2128782"/>
            <a:ext cx="3446588" cy="342051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61" name="Text Placeholder 45">
            <a:extLst>
              <a:ext uri="{FF2B5EF4-FFF2-40B4-BE49-F238E27FC236}">
                <a16:creationId xmlns:a16="http://schemas.microsoft.com/office/drawing/2014/main" id="{F8B4F3FC-A964-425E-82B7-819986ABF89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065738" y="2608919"/>
            <a:ext cx="3446589" cy="281863"/>
          </a:xfrm>
          <a:prstGeom prst="rect">
            <a:avLst/>
          </a:prstGeom>
        </p:spPr>
        <p:txBody>
          <a:bodyPr anchor="t" anchorCtr="0"/>
          <a:lstStyle>
            <a:lvl1pPr marL="285750" indent="-285750">
              <a:buClr>
                <a:schemeClr val="accent6"/>
              </a:buClr>
              <a:buFont typeface="Wingdings" panose="05000000000000000000" pitchFamily="2" charset="2"/>
              <a:buChar char=""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2" name="Arrow: Left-Right 21">
            <a:extLst>
              <a:ext uri="{FF2B5EF4-FFF2-40B4-BE49-F238E27FC236}">
                <a16:creationId xmlns:a16="http://schemas.microsoft.com/office/drawing/2014/main" id="{22A89A33-EAC2-44B0-B53F-1158DCB35D93}"/>
              </a:ext>
            </a:extLst>
          </p:cNvPr>
          <p:cNvSpPr/>
          <p:nvPr userDrawn="1"/>
        </p:nvSpPr>
        <p:spPr>
          <a:xfrm>
            <a:off x="634880" y="4253697"/>
            <a:ext cx="11024376" cy="1417228"/>
          </a:xfrm>
          <a:prstGeom prst="leftRightArrow">
            <a:avLst>
              <a:gd name="adj1" fmla="val 70513"/>
              <a:gd name="adj2" fmla="val 36538"/>
            </a:avLst>
          </a:prstGeom>
          <a:solidFill>
            <a:schemeClr val="bg1">
              <a:lumMod val="6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3" name="Text Placeholder 45">
            <a:extLst>
              <a:ext uri="{FF2B5EF4-FFF2-40B4-BE49-F238E27FC236}">
                <a16:creationId xmlns:a16="http://schemas.microsoft.com/office/drawing/2014/main" id="{EBDC8FBD-A5DE-47DE-B63B-194C838BDE0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60105" y="4526932"/>
            <a:ext cx="1243258" cy="870759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16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5" name="Text Placeholder 45">
            <a:extLst>
              <a:ext uri="{FF2B5EF4-FFF2-40B4-BE49-F238E27FC236}">
                <a16:creationId xmlns:a16="http://schemas.microsoft.com/office/drawing/2014/main" id="{B5D8F5E8-CD63-4C5C-824E-D6F2B2FE73C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368374" y="4526932"/>
            <a:ext cx="2998874" cy="870759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12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6" name="Text Placeholder 45">
            <a:extLst>
              <a:ext uri="{FF2B5EF4-FFF2-40B4-BE49-F238E27FC236}">
                <a16:creationId xmlns:a16="http://schemas.microsoft.com/office/drawing/2014/main" id="{7B39D39F-B019-45FB-9B74-DB23813A76C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302057" y="4526932"/>
            <a:ext cx="2998874" cy="870759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12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7" name="Text Placeholder 45">
            <a:extLst>
              <a:ext uri="{FF2B5EF4-FFF2-40B4-BE49-F238E27FC236}">
                <a16:creationId xmlns:a16="http://schemas.microsoft.com/office/drawing/2014/main" id="{788B8000-B122-4004-9291-746781072FB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35740" y="4526932"/>
            <a:ext cx="2998874" cy="870759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12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C8002F-1E83-44AE-A642-FED25FF879B2}"/>
              </a:ext>
            </a:extLst>
          </p:cNvPr>
          <p:cNvSpPr/>
          <p:nvPr userDrawn="1"/>
        </p:nvSpPr>
        <p:spPr>
          <a:xfrm>
            <a:off x="10017889" y="5987965"/>
            <a:ext cx="1782501" cy="5343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F015810-4A43-4B93-A71B-CAE88A070629}"/>
              </a:ext>
            </a:extLst>
          </p:cNvPr>
          <p:cNvGrpSpPr/>
          <p:nvPr userDrawn="1"/>
        </p:nvGrpSpPr>
        <p:grpSpPr>
          <a:xfrm>
            <a:off x="723367" y="5833363"/>
            <a:ext cx="10847984" cy="463948"/>
            <a:chOff x="723367" y="5292526"/>
            <a:chExt cx="10847984" cy="463948"/>
          </a:xfrm>
        </p:grpSpPr>
        <p:sp>
          <p:nvSpPr>
            <p:cNvPr id="64" name="Arrow: Chevron 63">
              <a:extLst>
                <a:ext uri="{FF2B5EF4-FFF2-40B4-BE49-F238E27FC236}">
                  <a16:creationId xmlns:a16="http://schemas.microsoft.com/office/drawing/2014/main" id="{64A554D6-1E51-4726-844B-C9AB81B80279}"/>
                </a:ext>
              </a:extLst>
            </p:cNvPr>
            <p:cNvSpPr/>
            <p:nvPr/>
          </p:nvSpPr>
          <p:spPr>
            <a:xfrm>
              <a:off x="11234614" y="5292526"/>
              <a:ext cx="336737" cy="463948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353" dirty="0">
                <a:solidFill>
                  <a:schemeClr val="tx1"/>
                </a:solidFill>
              </a:endParaRPr>
            </a:p>
          </p:txBody>
        </p:sp>
        <p:sp>
          <p:nvSpPr>
            <p:cNvPr id="65" name="Arrow: Chevron 64">
              <a:extLst>
                <a:ext uri="{FF2B5EF4-FFF2-40B4-BE49-F238E27FC236}">
                  <a16:creationId xmlns:a16="http://schemas.microsoft.com/office/drawing/2014/main" id="{A84776B8-2C19-4ADA-A99E-7DC2818E9B27}"/>
                </a:ext>
              </a:extLst>
            </p:cNvPr>
            <p:cNvSpPr/>
            <p:nvPr/>
          </p:nvSpPr>
          <p:spPr>
            <a:xfrm rot="10800000">
              <a:off x="723367" y="5292526"/>
              <a:ext cx="336737" cy="463948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353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8A76205-A865-46D0-825E-1C81532BEE39}"/>
              </a:ext>
            </a:extLst>
          </p:cNvPr>
          <p:cNvGrpSpPr/>
          <p:nvPr userDrawn="1"/>
        </p:nvGrpSpPr>
        <p:grpSpPr>
          <a:xfrm>
            <a:off x="928689" y="5833363"/>
            <a:ext cx="10432731" cy="463948"/>
            <a:chOff x="928689" y="5292526"/>
            <a:chExt cx="10432731" cy="463948"/>
          </a:xfrm>
        </p:grpSpPr>
        <p:sp>
          <p:nvSpPr>
            <p:cNvPr id="67" name="Arrow: Chevron 2">
              <a:extLst>
                <a:ext uri="{FF2B5EF4-FFF2-40B4-BE49-F238E27FC236}">
                  <a16:creationId xmlns:a16="http://schemas.microsoft.com/office/drawing/2014/main" id="{E7E51177-F91E-4DCF-89DA-2E25F9FF8E8D}"/>
                </a:ext>
              </a:extLst>
            </p:cNvPr>
            <p:cNvSpPr/>
            <p:nvPr/>
          </p:nvSpPr>
          <p:spPr>
            <a:xfrm>
              <a:off x="11024683" y="5292526"/>
              <a:ext cx="336737" cy="463948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353">
                <a:solidFill>
                  <a:schemeClr val="tx1"/>
                </a:solidFill>
              </a:endParaRPr>
            </a:p>
          </p:txBody>
        </p:sp>
        <p:sp>
          <p:nvSpPr>
            <p:cNvPr id="68" name="Arrow: Chevron 67">
              <a:extLst>
                <a:ext uri="{FF2B5EF4-FFF2-40B4-BE49-F238E27FC236}">
                  <a16:creationId xmlns:a16="http://schemas.microsoft.com/office/drawing/2014/main" id="{E6A99DF4-49AE-4436-84B1-BF567C1E6968}"/>
                </a:ext>
              </a:extLst>
            </p:cNvPr>
            <p:cNvSpPr/>
            <p:nvPr/>
          </p:nvSpPr>
          <p:spPr>
            <a:xfrm rot="10800000">
              <a:off x="928689" y="5292526"/>
              <a:ext cx="336737" cy="463948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353">
                <a:solidFill>
                  <a:schemeClr val="bg1"/>
                </a:solidFill>
              </a:endParaRPr>
            </a:p>
          </p:txBody>
        </p:sp>
      </p:grpSp>
      <p:sp>
        <p:nvSpPr>
          <p:cNvPr id="28" name="Text Placeholder 45">
            <a:extLst>
              <a:ext uri="{FF2B5EF4-FFF2-40B4-BE49-F238E27FC236}">
                <a16:creationId xmlns:a16="http://schemas.microsoft.com/office/drawing/2014/main" id="{BA025686-84B6-4377-AECE-A594B582675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187221" y="5761020"/>
            <a:ext cx="3878518" cy="60863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16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49439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animBg="1"/>
      <p:bldP spid="5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3072F2-A53D-4439-81F9-7E5A1B61E3B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77419" y="1447800"/>
            <a:ext cx="10536998" cy="6096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ct val="85000"/>
              </a:lnSpc>
              <a:buNone/>
              <a:defRPr sz="2200">
                <a:solidFill>
                  <a:schemeClr val="accent3"/>
                </a:solidFill>
              </a:defRPr>
            </a:lvl1pPr>
            <a:lvl2pPr marL="609783" indent="0" algn="ctr">
              <a:buNone/>
              <a:defRPr>
                <a:solidFill>
                  <a:schemeClr val="accent3"/>
                </a:solidFill>
              </a:defRPr>
            </a:lvl2pPr>
            <a:lvl3pPr marL="1219566" indent="0" algn="ctr">
              <a:buNone/>
              <a:defRPr>
                <a:solidFill>
                  <a:schemeClr val="accent3"/>
                </a:solidFill>
              </a:defRPr>
            </a:lvl3pPr>
            <a:lvl4pPr marL="1829349" indent="0" algn="ctr">
              <a:buNone/>
              <a:defRPr>
                <a:solidFill>
                  <a:schemeClr val="accent3"/>
                </a:solidFill>
              </a:defRPr>
            </a:lvl4pPr>
            <a:lvl5pPr marL="2439131" indent="0" algn="ctr">
              <a:buNone/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Freeform 5">
            <a:extLst>
              <a:ext uri="{FF2B5EF4-FFF2-40B4-BE49-F238E27FC236}">
                <a16:creationId xmlns:a16="http://schemas.microsoft.com/office/drawing/2014/main" id="{CAF47BAD-5798-4EFA-B6EA-7319DDAE1F7C}"/>
              </a:ext>
            </a:extLst>
          </p:cNvPr>
          <p:cNvSpPr>
            <a:spLocks/>
          </p:cNvSpPr>
          <p:nvPr userDrawn="1"/>
        </p:nvSpPr>
        <p:spPr bwMode="auto">
          <a:xfrm>
            <a:off x="762000" y="2239962"/>
            <a:ext cx="2140061" cy="599314"/>
          </a:xfrm>
          <a:custGeom>
            <a:avLst/>
            <a:gdLst>
              <a:gd name="T0" fmla="*/ 660 w 845"/>
              <a:gd name="T1" fmla="*/ 15 h 244"/>
              <a:gd name="T2" fmla="*/ 109 w 845"/>
              <a:gd name="T3" fmla="*/ 127 h 244"/>
              <a:gd name="T4" fmla="*/ 0 w 845"/>
              <a:gd name="T5" fmla="*/ 244 h 244"/>
              <a:gd name="T6" fmla="*/ 845 w 845"/>
              <a:gd name="T7" fmla="*/ 244 h 244"/>
              <a:gd name="T8" fmla="*/ 820 w 845"/>
              <a:gd name="T9" fmla="*/ 122 h 244"/>
              <a:gd name="T10" fmla="*/ 660 w 845"/>
              <a:gd name="T11" fmla="*/ 1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5" h="244">
                <a:moveTo>
                  <a:pt x="660" y="15"/>
                </a:moveTo>
                <a:cubicBezTo>
                  <a:pt x="109" y="127"/>
                  <a:pt x="109" y="127"/>
                  <a:pt x="109" y="127"/>
                </a:cubicBezTo>
                <a:cubicBezTo>
                  <a:pt x="50" y="139"/>
                  <a:pt x="7" y="187"/>
                  <a:pt x="0" y="244"/>
                </a:cubicBezTo>
                <a:cubicBezTo>
                  <a:pt x="845" y="244"/>
                  <a:pt x="845" y="244"/>
                  <a:pt x="845" y="244"/>
                </a:cubicBezTo>
                <a:cubicBezTo>
                  <a:pt x="820" y="122"/>
                  <a:pt x="820" y="122"/>
                  <a:pt x="820" y="122"/>
                </a:cubicBezTo>
                <a:cubicBezTo>
                  <a:pt x="805" y="48"/>
                  <a:pt x="733" y="0"/>
                  <a:pt x="660" y="1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31" name="Text Placeholder 45">
            <a:extLst>
              <a:ext uri="{FF2B5EF4-FFF2-40B4-BE49-F238E27FC236}">
                <a16:creationId xmlns:a16="http://schemas.microsoft.com/office/drawing/2014/main" id="{FE8766FB-4930-43DE-9CBE-FB23F66A606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62001" y="2626890"/>
            <a:ext cx="2140060" cy="212386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lnSpc>
                <a:spcPct val="85000"/>
              </a:lnSpc>
              <a:buNone/>
              <a:defRPr sz="12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32" name="Freeform 6">
            <a:extLst>
              <a:ext uri="{FF2B5EF4-FFF2-40B4-BE49-F238E27FC236}">
                <a16:creationId xmlns:a16="http://schemas.microsoft.com/office/drawing/2014/main" id="{15702A42-BCB9-4011-81E8-B9943072EA2C}"/>
              </a:ext>
            </a:extLst>
          </p:cNvPr>
          <p:cNvSpPr>
            <a:spLocks/>
          </p:cNvSpPr>
          <p:nvPr userDrawn="1"/>
        </p:nvSpPr>
        <p:spPr bwMode="auto">
          <a:xfrm>
            <a:off x="2925943" y="2239962"/>
            <a:ext cx="2140061" cy="599314"/>
          </a:xfrm>
          <a:custGeom>
            <a:avLst/>
            <a:gdLst>
              <a:gd name="T0" fmla="*/ 659 w 845"/>
              <a:gd name="T1" fmla="*/ 15 h 244"/>
              <a:gd name="T2" fmla="*/ 108 w 845"/>
              <a:gd name="T3" fmla="*/ 127 h 244"/>
              <a:gd name="T4" fmla="*/ 0 w 845"/>
              <a:gd name="T5" fmla="*/ 244 h 244"/>
              <a:gd name="T6" fmla="*/ 845 w 845"/>
              <a:gd name="T7" fmla="*/ 244 h 244"/>
              <a:gd name="T8" fmla="*/ 820 w 845"/>
              <a:gd name="T9" fmla="*/ 122 h 244"/>
              <a:gd name="T10" fmla="*/ 659 w 845"/>
              <a:gd name="T11" fmla="*/ 1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5" h="244">
                <a:moveTo>
                  <a:pt x="659" y="15"/>
                </a:moveTo>
                <a:cubicBezTo>
                  <a:pt x="108" y="127"/>
                  <a:pt x="108" y="127"/>
                  <a:pt x="108" y="127"/>
                </a:cubicBezTo>
                <a:cubicBezTo>
                  <a:pt x="49" y="139"/>
                  <a:pt x="7" y="187"/>
                  <a:pt x="0" y="244"/>
                </a:cubicBezTo>
                <a:cubicBezTo>
                  <a:pt x="845" y="244"/>
                  <a:pt x="845" y="244"/>
                  <a:pt x="845" y="244"/>
                </a:cubicBezTo>
                <a:cubicBezTo>
                  <a:pt x="820" y="122"/>
                  <a:pt x="820" y="122"/>
                  <a:pt x="820" y="122"/>
                </a:cubicBezTo>
                <a:cubicBezTo>
                  <a:pt x="805" y="48"/>
                  <a:pt x="733" y="0"/>
                  <a:pt x="659" y="1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33" name="Text Placeholder 45">
            <a:extLst>
              <a:ext uri="{FF2B5EF4-FFF2-40B4-BE49-F238E27FC236}">
                <a16:creationId xmlns:a16="http://schemas.microsoft.com/office/drawing/2014/main" id="{09A24666-B283-4009-B697-658C66EAB06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942977" y="2626890"/>
            <a:ext cx="2140060" cy="212386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lnSpc>
                <a:spcPct val="85000"/>
              </a:lnSpc>
              <a:buNone/>
              <a:defRPr sz="12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34" name="Freeform 7">
            <a:extLst>
              <a:ext uri="{FF2B5EF4-FFF2-40B4-BE49-F238E27FC236}">
                <a16:creationId xmlns:a16="http://schemas.microsoft.com/office/drawing/2014/main" id="{90F23DCF-62CB-49F2-978A-45114E929328}"/>
              </a:ext>
            </a:extLst>
          </p:cNvPr>
          <p:cNvSpPr>
            <a:spLocks/>
          </p:cNvSpPr>
          <p:nvPr userDrawn="1"/>
        </p:nvSpPr>
        <p:spPr bwMode="auto">
          <a:xfrm>
            <a:off x="5107527" y="2239962"/>
            <a:ext cx="2138006" cy="599314"/>
          </a:xfrm>
          <a:custGeom>
            <a:avLst/>
            <a:gdLst>
              <a:gd name="T0" fmla="*/ 820 w 844"/>
              <a:gd name="T1" fmla="*/ 122 h 244"/>
              <a:gd name="T2" fmla="*/ 659 w 844"/>
              <a:gd name="T3" fmla="*/ 15 h 244"/>
              <a:gd name="T4" fmla="*/ 108 w 844"/>
              <a:gd name="T5" fmla="*/ 127 h 244"/>
              <a:gd name="T6" fmla="*/ 0 w 844"/>
              <a:gd name="T7" fmla="*/ 244 h 244"/>
              <a:gd name="T8" fmla="*/ 844 w 844"/>
              <a:gd name="T9" fmla="*/ 244 h 244"/>
              <a:gd name="T10" fmla="*/ 820 w 844"/>
              <a:gd name="T11" fmla="*/ 12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4" h="244">
                <a:moveTo>
                  <a:pt x="820" y="122"/>
                </a:moveTo>
                <a:cubicBezTo>
                  <a:pt x="805" y="48"/>
                  <a:pt x="733" y="0"/>
                  <a:pt x="659" y="15"/>
                </a:cubicBezTo>
                <a:cubicBezTo>
                  <a:pt x="108" y="127"/>
                  <a:pt x="108" y="127"/>
                  <a:pt x="108" y="127"/>
                </a:cubicBezTo>
                <a:cubicBezTo>
                  <a:pt x="49" y="139"/>
                  <a:pt x="7" y="187"/>
                  <a:pt x="0" y="244"/>
                </a:cubicBezTo>
                <a:cubicBezTo>
                  <a:pt x="844" y="244"/>
                  <a:pt x="844" y="244"/>
                  <a:pt x="844" y="244"/>
                </a:cubicBezTo>
                <a:lnTo>
                  <a:pt x="820" y="12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35" name="Text Placeholder 45">
            <a:extLst>
              <a:ext uri="{FF2B5EF4-FFF2-40B4-BE49-F238E27FC236}">
                <a16:creationId xmlns:a16="http://schemas.microsoft.com/office/drawing/2014/main" id="{7C05A52A-1E10-4368-93BD-7E0496A12C9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101964" y="2626890"/>
            <a:ext cx="2140060" cy="212386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lnSpc>
                <a:spcPct val="85000"/>
              </a:lnSpc>
              <a:buNone/>
              <a:defRPr sz="12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15702A42-BCB9-4011-81E8-B9943072EA2C}"/>
              </a:ext>
            </a:extLst>
          </p:cNvPr>
          <p:cNvSpPr>
            <a:spLocks/>
          </p:cNvSpPr>
          <p:nvPr userDrawn="1"/>
        </p:nvSpPr>
        <p:spPr bwMode="auto">
          <a:xfrm>
            <a:off x="7283547" y="2239962"/>
            <a:ext cx="2140061" cy="599314"/>
          </a:xfrm>
          <a:custGeom>
            <a:avLst/>
            <a:gdLst>
              <a:gd name="T0" fmla="*/ 659 w 845"/>
              <a:gd name="T1" fmla="*/ 15 h 244"/>
              <a:gd name="T2" fmla="*/ 108 w 845"/>
              <a:gd name="T3" fmla="*/ 127 h 244"/>
              <a:gd name="T4" fmla="*/ 0 w 845"/>
              <a:gd name="T5" fmla="*/ 244 h 244"/>
              <a:gd name="T6" fmla="*/ 845 w 845"/>
              <a:gd name="T7" fmla="*/ 244 h 244"/>
              <a:gd name="T8" fmla="*/ 820 w 845"/>
              <a:gd name="T9" fmla="*/ 122 h 244"/>
              <a:gd name="T10" fmla="*/ 659 w 845"/>
              <a:gd name="T11" fmla="*/ 1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5" h="244">
                <a:moveTo>
                  <a:pt x="659" y="15"/>
                </a:moveTo>
                <a:cubicBezTo>
                  <a:pt x="108" y="127"/>
                  <a:pt x="108" y="127"/>
                  <a:pt x="108" y="127"/>
                </a:cubicBezTo>
                <a:cubicBezTo>
                  <a:pt x="49" y="139"/>
                  <a:pt x="7" y="187"/>
                  <a:pt x="0" y="244"/>
                </a:cubicBezTo>
                <a:cubicBezTo>
                  <a:pt x="845" y="244"/>
                  <a:pt x="845" y="244"/>
                  <a:pt x="845" y="244"/>
                </a:cubicBezTo>
                <a:cubicBezTo>
                  <a:pt x="820" y="122"/>
                  <a:pt x="820" y="122"/>
                  <a:pt x="820" y="122"/>
                </a:cubicBezTo>
                <a:cubicBezTo>
                  <a:pt x="805" y="48"/>
                  <a:pt x="733" y="0"/>
                  <a:pt x="659" y="15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14" name="Text Placeholder 45">
            <a:extLst>
              <a:ext uri="{FF2B5EF4-FFF2-40B4-BE49-F238E27FC236}">
                <a16:creationId xmlns:a16="http://schemas.microsoft.com/office/drawing/2014/main" id="{09A24666-B283-4009-B697-658C66EAB06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300581" y="2626890"/>
            <a:ext cx="2140060" cy="212386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lnSpc>
                <a:spcPct val="85000"/>
              </a:lnSpc>
              <a:buNone/>
              <a:defRPr sz="12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90F23DCF-62CB-49F2-978A-45114E929328}"/>
              </a:ext>
            </a:extLst>
          </p:cNvPr>
          <p:cNvSpPr>
            <a:spLocks/>
          </p:cNvSpPr>
          <p:nvPr userDrawn="1"/>
        </p:nvSpPr>
        <p:spPr bwMode="auto">
          <a:xfrm>
            <a:off x="9440641" y="2239962"/>
            <a:ext cx="2138006" cy="599314"/>
          </a:xfrm>
          <a:custGeom>
            <a:avLst/>
            <a:gdLst>
              <a:gd name="T0" fmla="*/ 820 w 844"/>
              <a:gd name="T1" fmla="*/ 122 h 244"/>
              <a:gd name="T2" fmla="*/ 659 w 844"/>
              <a:gd name="T3" fmla="*/ 15 h 244"/>
              <a:gd name="T4" fmla="*/ 108 w 844"/>
              <a:gd name="T5" fmla="*/ 127 h 244"/>
              <a:gd name="T6" fmla="*/ 0 w 844"/>
              <a:gd name="T7" fmla="*/ 244 h 244"/>
              <a:gd name="T8" fmla="*/ 844 w 844"/>
              <a:gd name="T9" fmla="*/ 244 h 244"/>
              <a:gd name="T10" fmla="*/ 820 w 844"/>
              <a:gd name="T11" fmla="*/ 12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4" h="244">
                <a:moveTo>
                  <a:pt x="820" y="122"/>
                </a:moveTo>
                <a:cubicBezTo>
                  <a:pt x="805" y="48"/>
                  <a:pt x="733" y="0"/>
                  <a:pt x="659" y="15"/>
                </a:cubicBezTo>
                <a:cubicBezTo>
                  <a:pt x="108" y="127"/>
                  <a:pt x="108" y="127"/>
                  <a:pt x="108" y="127"/>
                </a:cubicBezTo>
                <a:cubicBezTo>
                  <a:pt x="49" y="139"/>
                  <a:pt x="7" y="187"/>
                  <a:pt x="0" y="244"/>
                </a:cubicBezTo>
                <a:cubicBezTo>
                  <a:pt x="844" y="244"/>
                  <a:pt x="844" y="244"/>
                  <a:pt x="844" y="244"/>
                </a:cubicBezTo>
                <a:lnTo>
                  <a:pt x="820" y="122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16" name="Text Placeholder 45">
            <a:extLst>
              <a:ext uri="{FF2B5EF4-FFF2-40B4-BE49-F238E27FC236}">
                <a16:creationId xmlns:a16="http://schemas.microsoft.com/office/drawing/2014/main" id="{7C05A52A-1E10-4368-93BD-7E0496A12C9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435078" y="2626890"/>
            <a:ext cx="2140060" cy="212386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lnSpc>
                <a:spcPct val="85000"/>
              </a:lnSpc>
              <a:buNone/>
              <a:defRPr sz="12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723004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5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5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50"/>
                            </p:stCondLst>
                            <p:childTnLst>
                              <p:par>
                                <p:cTn id="2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65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5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Body Bullets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Freeform 19">
            <a:extLst>
              <a:ext uri="{FF2B5EF4-FFF2-40B4-BE49-F238E27FC236}">
                <a16:creationId xmlns:a16="http://schemas.microsoft.com/office/drawing/2014/main" id="{01648917-1CF3-4D06-BC43-6397D9082BAD}"/>
              </a:ext>
            </a:extLst>
          </p:cNvPr>
          <p:cNvSpPr>
            <a:spLocks/>
          </p:cNvSpPr>
          <p:nvPr userDrawn="1"/>
        </p:nvSpPr>
        <p:spPr bwMode="auto">
          <a:xfrm>
            <a:off x="708554" y="1856651"/>
            <a:ext cx="14850" cy="57453"/>
          </a:xfrm>
          <a:custGeom>
            <a:avLst/>
            <a:gdLst>
              <a:gd name="T0" fmla="*/ 0 w 4"/>
              <a:gd name="T1" fmla="*/ 16 h 16"/>
              <a:gd name="T2" fmla="*/ 4 w 4"/>
              <a:gd name="T3" fmla="*/ 0 h 16"/>
              <a:gd name="T4" fmla="*/ 4 w 4"/>
              <a:gd name="T5" fmla="*/ 0 h 16"/>
              <a:gd name="T6" fmla="*/ 0 w 4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6">
                <a:moveTo>
                  <a:pt x="0" y="16"/>
                </a:moveTo>
                <a:cubicBezTo>
                  <a:pt x="3" y="4"/>
                  <a:pt x="4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6"/>
                  <a:pt x="1" y="11"/>
                  <a:pt x="0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4999BF5-C3A5-402D-9C35-0AA514999C3C}"/>
              </a:ext>
            </a:extLst>
          </p:cNvPr>
          <p:cNvSpPr/>
          <p:nvPr userDrawn="1"/>
        </p:nvSpPr>
        <p:spPr>
          <a:xfrm>
            <a:off x="-19049" y="1444809"/>
            <a:ext cx="4903080" cy="5129664"/>
          </a:xfrm>
          <a:custGeom>
            <a:avLst/>
            <a:gdLst>
              <a:gd name="connsiteX0" fmla="*/ 0 w 4448175"/>
              <a:gd name="connsiteY0" fmla="*/ 9525 h 5124450"/>
              <a:gd name="connsiteX1" fmla="*/ 4448175 w 4448175"/>
              <a:gd name="connsiteY1" fmla="*/ 0 h 5124450"/>
              <a:gd name="connsiteX2" fmla="*/ 3524250 w 4448175"/>
              <a:gd name="connsiteY2" fmla="*/ 5124450 h 5124450"/>
              <a:gd name="connsiteX3" fmla="*/ 19050 w 4448175"/>
              <a:gd name="connsiteY3" fmla="*/ 5114925 h 5124450"/>
              <a:gd name="connsiteX4" fmla="*/ 0 w 4448175"/>
              <a:gd name="connsiteY4" fmla="*/ 9525 h 5124450"/>
              <a:gd name="connsiteX0" fmla="*/ 0 w 4836461"/>
              <a:gd name="connsiteY0" fmla="*/ 9525 h 5124450"/>
              <a:gd name="connsiteX1" fmla="*/ 4448175 w 4836461"/>
              <a:gd name="connsiteY1" fmla="*/ 0 h 5124450"/>
              <a:gd name="connsiteX2" fmla="*/ 3524250 w 4836461"/>
              <a:gd name="connsiteY2" fmla="*/ 5124450 h 5124450"/>
              <a:gd name="connsiteX3" fmla="*/ 19050 w 4836461"/>
              <a:gd name="connsiteY3" fmla="*/ 5114925 h 5124450"/>
              <a:gd name="connsiteX4" fmla="*/ 0 w 4836461"/>
              <a:gd name="connsiteY4" fmla="*/ 9525 h 5124450"/>
              <a:gd name="connsiteX0" fmla="*/ 0 w 4865937"/>
              <a:gd name="connsiteY0" fmla="*/ 9525 h 5124450"/>
              <a:gd name="connsiteX1" fmla="*/ 4448175 w 4865937"/>
              <a:gd name="connsiteY1" fmla="*/ 0 h 5124450"/>
              <a:gd name="connsiteX2" fmla="*/ 3524250 w 4865937"/>
              <a:gd name="connsiteY2" fmla="*/ 5124450 h 5124450"/>
              <a:gd name="connsiteX3" fmla="*/ 19050 w 4865937"/>
              <a:gd name="connsiteY3" fmla="*/ 5114925 h 5124450"/>
              <a:gd name="connsiteX4" fmla="*/ 0 w 4865937"/>
              <a:gd name="connsiteY4" fmla="*/ 9525 h 5124450"/>
              <a:gd name="connsiteX0" fmla="*/ 0 w 4632016"/>
              <a:gd name="connsiteY0" fmla="*/ 9525 h 5124450"/>
              <a:gd name="connsiteX1" fmla="*/ 4448175 w 4632016"/>
              <a:gd name="connsiteY1" fmla="*/ 0 h 5124450"/>
              <a:gd name="connsiteX2" fmla="*/ 3524250 w 4632016"/>
              <a:gd name="connsiteY2" fmla="*/ 5124450 h 5124450"/>
              <a:gd name="connsiteX3" fmla="*/ 19050 w 4632016"/>
              <a:gd name="connsiteY3" fmla="*/ 5114925 h 5124450"/>
              <a:gd name="connsiteX4" fmla="*/ 0 w 4632016"/>
              <a:gd name="connsiteY4" fmla="*/ 9525 h 5124450"/>
              <a:gd name="connsiteX0" fmla="*/ 0 w 4841588"/>
              <a:gd name="connsiteY0" fmla="*/ 9525 h 5124450"/>
              <a:gd name="connsiteX1" fmla="*/ 4448175 w 4841588"/>
              <a:gd name="connsiteY1" fmla="*/ 0 h 5124450"/>
              <a:gd name="connsiteX2" fmla="*/ 3524250 w 4841588"/>
              <a:gd name="connsiteY2" fmla="*/ 5124450 h 5124450"/>
              <a:gd name="connsiteX3" fmla="*/ 19050 w 4841588"/>
              <a:gd name="connsiteY3" fmla="*/ 5114925 h 5124450"/>
              <a:gd name="connsiteX4" fmla="*/ 0 w 4841588"/>
              <a:gd name="connsiteY4" fmla="*/ 9525 h 5124450"/>
              <a:gd name="connsiteX0" fmla="*/ 0 w 4860447"/>
              <a:gd name="connsiteY0" fmla="*/ 9525 h 5124450"/>
              <a:gd name="connsiteX1" fmla="*/ 4448175 w 4860447"/>
              <a:gd name="connsiteY1" fmla="*/ 0 h 5124450"/>
              <a:gd name="connsiteX2" fmla="*/ 3524250 w 4860447"/>
              <a:gd name="connsiteY2" fmla="*/ 5124450 h 5124450"/>
              <a:gd name="connsiteX3" fmla="*/ 19050 w 4860447"/>
              <a:gd name="connsiteY3" fmla="*/ 5114925 h 5124450"/>
              <a:gd name="connsiteX4" fmla="*/ 0 w 4860447"/>
              <a:gd name="connsiteY4" fmla="*/ 9525 h 5124450"/>
              <a:gd name="connsiteX0" fmla="*/ 0 w 4903080"/>
              <a:gd name="connsiteY0" fmla="*/ 9525 h 5124450"/>
              <a:gd name="connsiteX1" fmla="*/ 4448175 w 4903080"/>
              <a:gd name="connsiteY1" fmla="*/ 0 h 5124450"/>
              <a:gd name="connsiteX2" fmla="*/ 3524250 w 4903080"/>
              <a:gd name="connsiteY2" fmla="*/ 5124450 h 5124450"/>
              <a:gd name="connsiteX3" fmla="*/ 19050 w 4903080"/>
              <a:gd name="connsiteY3" fmla="*/ 5114925 h 5124450"/>
              <a:gd name="connsiteX4" fmla="*/ 0 w 4903080"/>
              <a:gd name="connsiteY4" fmla="*/ 9525 h 512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3080" h="5124450">
                <a:moveTo>
                  <a:pt x="0" y="9525"/>
                </a:moveTo>
                <a:lnTo>
                  <a:pt x="4448175" y="0"/>
                </a:lnTo>
                <a:cubicBezTo>
                  <a:pt x="5549900" y="1298575"/>
                  <a:pt x="4415632" y="4359808"/>
                  <a:pt x="3524250" y="5124450"/>
                </a:cubicBezTo>
                <a:lnTo>
                  <a:pt x="19050" y="5114925"/>
                </a:lnTo>
                <a:lnTo>
                  <a:pt x="0" y="9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14">
            <a:extLst>
              <a:ext uri="{FF2B5EF4-FFF2-40B4-BE49-F238E27FC236}">
                <a16:creationId xmlns:a16="http://schemas.microsoft.com/office/drawing/2014/main" id="{D8114A10-2F04-464D-9ACF-43C9CF1AA396}"/>
              </a:ext>
            </a:extLst>
          </p:cNvPr>
          <p:cNvSpPr>
            <a:spLocks/>
          </p:cNvSpPr>
          <p:nvPr userDrawn="1"/>
        </p:nvSpPr>
        <p:spPr bwMode="auto">
          <a:xfrm>
            <a:off x="4199903" y="1852613"/>
            <a:ext cx="1898100" cy="3783907"/>
          </a:xfrm>
          <a:custGeom>
            <a:avLst/>
            <a:gdLst>
              <a:gd name="T0" fmla="*/ 156 w 525"/>
              <a:gd name="T1" fmla="*/ 0 h 1059"/>
              <a:gd name="T2" fmla="*/ 134 w 525"/>
              <a:gd name="T3" fmla="*/ 0 h 1059"/>
              <a:gd name="T4" fmla="*/ 161 w 525"/>
              <a:gd name="T5" fmla="*/ 444 h 1059"/>
              <a:gd name="T6" fmla="*/ 31 w 525"/>
              <a:gd name="T7" fmla="*/ 972 h 1059"/>
              <a:gd name="T8" fmla="*/ 0 w 525"/>
              <a:gd name="T9" fmla="*/ 1059 h 1059"/>
              <a:gd name="T10" fmla="*/ 395 w 525"/>
              <a:gd name="T11" fmla="*/ 732 h 1059"/>
              <a:gd name="T12" fmla="*/ 466 w 525"/>
              <a:gd name="T13" fmla="*/ 445 h 1059"/>
              <a:gd name="T14" fmla="*/ 156 w 525"/>
              <a:gd name="T15" fmla="*/ 0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5" h="1059">
                <a:moveTo>
                  <a:pt x="156" y="0"/>
                </a:moveTo>
                <a:cubicBezTo>
                  <a:pt x="134" y="0"/>
                  <a:pt x="134" y="0"/>
                  <a:pt x="134" y="0"/>
                </a:cubicBezTo>
                <a:cubicBezTo>
                  <a:pt x="183" y="122"/>
                  <a:pt x="198" y="272"/>
                  <a:pt x="161" y="444"/>
                </a:cubicBezTo>
                <a:cubicBezTo>
                  <a:pt x="109" y="685"/>
                  <a:pt x="57" y="884"/>
                  <a:pt x="31" y="972"/>
                </a:cubicBezTo>
                <a:cubicBezTo>
                  <a:pt x="22" y="1003"/>
                  <a:pt x="12" y="1031"/>
                  <a:pt x="0" y="1059"/>
                </a:cubicBezTo>
                <a:cubicBezTo>
                  <a:pt x="229" y="981"/>
                  <a:pt x="352" y="882"/>
                  <a:pt x="395" y="732"/>
                </a:cubicBezTo>
                <a:cubicBezTo>
                  <a:pt x="409" y="684"/>
                  <a:pt x="438" y="576"/>
                  <a:pt x="466" y="445"/>
                </a:cubicBezTo>
                <a:cubicBezTo>
                  <a:pt x="525" y="167"/>
                  <a:pt x="339" y="0"/>
                  <a:pt x="156" y="0"/>
                </a:cubicBezTo>
                <a:close/>
              </a:path>
            </a:pathLst>
          </a:custGeom>
          <a:solidFill>
            <a:srgbClr val="00B9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94CDE493-84CB-40FD-9A34-3F31D9B6988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22289" y="1848487"/>
            <a:ext cx="4325936" cy="4728526"/>
          </a:xfrm>
          <a:custGeom>
            <a:avLst/>
            <a:gdLst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4140200 w 4140200"/>
              <a:gd name="connsiteY2" fmla="*/ 471170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2359025 w 4140200"/>
              <a:gd name="connsiteY2" fmla="*/ 427355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3683000 w 4140200"/>
              <a:gd name="connsiteY2" fmla="*/ 3768725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319654"/>
              <a:gd name="connsiteY0" fmla="*/ 0 h 4711700"/>
              <a:gd name="connsiteX1" fmla="*/ 4140200 w 4319654"/>
              <a:gd name="connsiteY1" fmla="*/ 0 h 4711700"/>
              <a:gd name="connsiteX2" fmla="*/ 3683000 w 4319654"/>
              <a:gd name="connsiteY2" fmla="*/ 3768725 h 4711700"/>
              <a:gd name="connsiteX3" fmla="*/ 0 w 4319654"/>
              <a:gd name="connsiteY3" fmla="*/ 4711700 h 4711700"/>
              <a:gd name="connsiteX4" fmla="*/ 0 w 4319654"/>
              <a:gd name="connsiteY4" fmla="*/ 0 h 4711700"/>
              <a:gd name="connsiteX0" fmla="*/ 0 w 4328617"/>
              <a:gd name="connsiteY0" fmla="*/ 0 h 4711700"/>
              <a:gd name="connsiteX1" fmla="*/ 4140200 w 4328617"/>
              <a:gd name="connsiteY1" fmla="*/ 0 h 4711700"/>
              <a:gd name="connsiteX2" fmla="*/ 3683000 w 4328617"/>
              <a:gd name="connsiteY2" fmla="*/ 3768725 h 4711700"/>
              <a:gd name="connsiteX3" fmla="*/ 0 w 4328617"/>
              <a:gd name="connsiteY3" fmla="*/ 4711700 h 4711700"/>
              <a:gd name="connsiteX4" fmla="*/ 0 w 4328617"/>
              <a:gd name="connsiteY4" fmla="*/ 0 h 4711700"/>
              <a:gd name="connsiteX0" fmla="*/ 0 w 4261433"/>
              <a:gd name="connsiteY0" fmla="*/ 0 h 4711700"/>
              <a:gd name="connsiteX1" fmla="*/ 4140200 w 4261433"/>
              <a:gd name="connsiteY1" fmla="*/ 0 h 4711700"/>
              <a:gd name="connsiteX2" fmla="*/ 3683000 w 4261433"/>
              <a:gd name="connsiteY2" fmla="*/ 3768725 h 4711700"/>
              <a:gd name="connsiteX3" fmla="*/ 0 w 4261433"/>
              <a:gd name="connsiteY3" fmla="*/ 4711700 h 4711700"/>
              <a:gd name="connsiteX4" fmla="*/ 0 w 4261433"/>
              <a:gd name="connsiteY4" fmla="*/ 0 h 4711700"/>
              <a:gd name="connsiteX0" fmla="*/ 0 w 4316600"/>
              <a:gd name="connsiteY0" fmla="*/ 0 h 4711700"/>
              <a:gd name="connsiteX1" fmla="*/ 4140200 w 4316600"/>
              <a:gd name="connsiteY1" fmla="*/ 0 h 4711700"/>
              <a:gd name="connsiteX2" fmla="*/ 3683000 w 4316600"/>
              <a:gd name="connsiteY2" fmla="*/ 3768725 h 4711700"/>
              <a:gd name="connsiteX3" fmla="*/ 0 w 4316600"/>
              <a:gd name="connsiteY3" fmla="*/ 4711700 h 4711700"/>
              <a:gd name="connsiteX4" fmla="*/ 0 w 4316600"/>
              <a:gd name="connsiteY4" fmla="*/ 0 h 4711700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299556"/>
              <a:gd name="connsiteY0" fmla="*/ 0 h 4719638"/>
              <a:gd name="connsiteX1" fmla="*/ 4140200 w 4299556"/>
              <a:gd name="connsiteY1" fmla="*/ 0 h 4719638"/>
              <a:gd name="connsiteX2" fmla="*/ 3559175 w 4299556"/>
              <a:gd name="connsiteY2" fmla="*/ 3659187 h 4719638"/>
              <a:gd name="connsiteX3" fmla="*/ 668336 w 4299556"/>
              <a:gd name="connsiteY3" fmla="*/ 4719638 h 4719638"/>
              <a:gd name="connsiteX4" fmla="*/ 0 w 4299556"/>
              <a:gd name="connsiteY4" fmla="*/ 4711700 h 4719638"/>
              <a:gd name="connsiteX5" fmla="*/ 0 w 4299556"/>
              <a:gd name="connsiteY5" fmla="*/ 0 h 4719638"/>
              <a:gd name="connsiteX0" fmla="*/ 0 w 4313055"/>
              <a:gd name="connsiteY0" fmla="*/ 0 h 4719638"/>
              <a:gd name="connsiteX1" fmla="*/ 4140200 w 4313055"/>
              <a:gd name="connsiteY1" fmla="*/ 0 h 4719638"/>
              <a:gd name="connsiteX2" fmla="*/ 3659187 w 4313055"/>
              <a:gd name="connsiteY2" fmla="*/ 3773487 h 4719638"/>
              <a:gd name="connsiteX3" fmla="*/ 668336 w 4313055"/>
              <a:gd name="connsiteY3" fmla="*/ 4719638 h 4719638"/>
              <a:gd name="connsiteX4" fmla="*/ 0 w 4313055"/>
              <a:gd name="connsiteY4" fmla="*/ 4711700 h 4719638"/>
              <a:gd name="connsiteX5" fmla="*/ 0 w 4313055"/>
              <a:gd name="connsiteY5" fmla="*/ 0 h 4719638"/>
              <a:gd name="connsiteX0" fmla="*/ 0 w 4268744"/>
              <a:gd name="connsiteY0" fmla="*/ 0 h 4719638"/>
              <a:gd name="connsiteX1" fmla="*/ 4140200 w 4268744"/>
              <a:gd name="connsiteY1" fmla="*/ 0 h 4719638"/>
              <a:gd name="connsiteX2" fmla="*/ 3659187 w 4268744"/>
              <a:gd name="connsiteY2" fmla="*/ 3773487 h 4719638"/>
              <a:gd name="connsiteX3" fmla="*/ 668336 w 4268744"/>
              <a:gd name="connsiteY3" fmla="*/ 4719638 h 4719638"/>
              <a:gd name="connsiteX4" fmla="*/ 0 w 4268744"/>
              <a:gd name="connsiteY4" fmla="*/ 4711700 h 4719638"/>
              <a:gd name="connsiteX5" fmla="*/ 0 w 426874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231474"/>
              <a:gd name="connsiteY0" fmla="*/ 0 h 4719638"/>
              <a:gd name="connsiteX1" fmla="*/ 4140200 w 4231474"/>
              <a:gd name="connsiteY1" fmla="*/ 0 h 4719638"/>
              <a:gd name="connsiteX2" fmla="*/ 3659187 w 4231474"/>
              <a:gd name="connsiteY2" fmla="*/ 3773487 h 4719638"/>
              <a:gd name="connsiteX3" fmla="*/ 668336 w 4231474"/>
              <a:gd name="connsiteY3" fmla="*/ 4719638 h 4719638"/>
              <a:gd name="connsiteX4" fmla="*/ 0 w 4231474"/>
              <a:gd name="connsiteY4" fmla="*/ 4711700 h 4719638"/>
              <a:gd name="connsiteX5" fmla="*/ 0 w 423147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3491 w 4305194"/>
              <a:gd name="connsiteY5" fmla="*/ 874442 h 4719638"/>
              <a:gd name="connsiteX6" fmla="*/ 0 w 4305194"/>
              <a:gd name="connsiteY6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6703 w 4308406"/>
              <a:gd name="connsiteY6" fmla="*/ 874442 h 4719638"/>
              <a:gd name="connsiteX7" fmla="*/ 3212 w 4308406"/>
              <a:gd name="connsiteY7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3212 w 4308406"/>
              <a:gd name="connsiteY7" fmla="*/ 0 h 4719638"/>
              <a:gd name="connsiteX0" fmla="*/ 445172 w 4308406"/>
              <a:gd name="connsiteY0" fmla="*/ 68784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445172 w 4308406"/>
              <a:gd name="connsiteY7" fmla="*/ 68784 h 4719638"/>
              <a:gd name="connsiteX0" fmla="*/ 208952 w 4308406"/>
              <a:gd name="connsiteY0" fmla="*/ 0 h 4742566"/>
              <a:gd name="connsiteX1" fmla="*/ 4143412 w 4308406"/>
              <a:gd name="connsiteY1" fmla="*/ 22928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14901 w 4314355"/>
              <a:gd name="connsiteY0" fmla="*/ 0 h 4742566"/>
              <a:gd name="connsiteX1" fmla="*/ 4149361 w 4314355"/>
              <a:gd name="connsiteY1" fmla="*/ 7643 h 4742566"/>
              <a:gd name="connsiteX2" fmla="*/ 3668348 w 4314355"/>
              <a:gd name="connsiteY2" fmla="*/ 3796415 h 4742566"/>
              <a:gd name="connsiteX3" fmla="*/ 677497 w 4314355"/>
              <a:gd name="connsiteY3" fmla="*/ 4742566 h 4742566"/>
              <a:gd name="connsiteX4" fmla="*/ 9161 w 4314355"/>
              <a:gd name="connsiteY4" fmla="*/ 4734628 h 4742566"/>
              <a:gd name="connsiteX5" fmla="*/ 850852 w 4314355"/>
              <a:gd name="connsiteY5" fmla="*/ 1406878 h 4742566"/>
              <a:gd name="connsiteX6" fmla="*/ 1001347 w 4314355"/>
              <a:gd name="connsiteY6" fmla="*/ 820943 h 4742566"/>
              <a:gd name="connsiteX7" fmla="*/ 18367 w 4314355"/>
              <a:gd name="connsiteY7" fmla="*/ 813301 h 4742566"/>
              <a:gd name="connsiteX8" fmla="*/ 214901 w 4314355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841691 w 4305194"/>
              <a:gd name="connsiteY5" fmla="*/ 1406878 h 4742566"/>
              <a:gd name="connsiteX6" fmla="*/ 992186 w 4305194"/>
              <a:gd name="connsiteY6" fmla="*/ 820943 h 4742566"/>
              <a:gd name="connsiteX7" fmla="*/ 9206 w 4305194"/>
              <a:gd name="connsiteY7" fmla="*/ 813301 h 4742566"/>
              <a:gd name="connsiteX8" fmla="*/ 205740 w 4305194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05194" h="4742566">
                <a:moveTo>
                  <a:pt x="205740" y="0"/>
                </a:moveTo>
                <a:lnTo>
                  <a:pt x="4140200" y="7643"/>
                </a:lnTo>
                <a:cubicBezTo>
                  <a:pt x="4654549" y="1125772"/>
                  <a:pt x="3816350" y="3325985"/>
                  <a:pt x="3659187" y="3796415"/>
                </a:cubicBezTo>
                <a:lnTo>
                  <a:pt x="668336" y="4742566"/>
                </a:lnTo>
                <a:lnTo>
                  <a:pt x="0" y="4734628"/>
                </a:lnTo>
                <a:lnTo>
                  <a:pt x="992186" y="820943"/>
                </a:lnTo>
                <a:lnTo>
                  <a:pt x="9206" y="813301"/>
                </a:lnTo>
                <a:cubicBezTo>
                  <a:pt x="49317" y="591877"/>
                  <a:pt x="168804" y="186395"/>
                  <a:pt x="20574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image</a:t>
            </a:r>
          </a:p>
        </p:txBody>
      </p:sp>
      <p:grpSp>
        <p:nvGrpSpPr>
          <p:cNvPr id="62" name="Group 4">
            <a:extLst>
              <a:ext uri="{FF2B5EF4-FFF2-40B4-BE49-F238E27FC236}">
                <a16:creationId xmlns:a16="http://schemas.microsoft.com/office/drawing/2014/main" id="{5E36D0C3-8EDE-4F5F-A48C-285143F89FF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08849" y="1871663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63" name="Freeform 5">
              <a:extLst>
                <a:ext uri="{FF2B5EF4-FFF2-40B4-BE49-F238E27FC236}">
                  <a16:creationId xmlns:a16="http://schemas.microsoft.com/office/drawing/2014/main" id="{6427EAE5-1191-4DF3-98F3-60E3894827C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1150" cy="6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64" name="Freeform 6">
              <a:extLst>
                <a:ext uri="{FF2B5EF4-FFF2-40B4-BE49-F238E27FC236}">
                  <a16:creationId xmlns:a16="http://schemas.microsoft.com/office/drawing/2014/main" id="{310756D6-F8F4-41EA-8B8A-DDC9F633B1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58" y="1179"/>
              <a:ext cx="3222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</p:grpSp>
      <p:sp>
        <p:nvSpPr>
          <p:cNvPr id="65" name="Text Placeholder 45">
            <a:extLst>
              <a:ext uri="{FF2B5EF4-FFF2-40B4-BE49-F238E27FC236}">
                <a16:creationId xmlns:a16="http://schemas.microsoft.com/office/drawing/2014/main" id="{51EF36EA-E12E-477C-8645-8995A8D421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361869" y="2194877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66" name="Text Placeholder 45">
            <a:extLst>
              <a:ext uri="{FF2B5EF4-FFF2-40B4-BE49-F238E27FC236}">
                <a16:creationId xmlns:a16="http://schemas.microsoft.com/office/drawing/2014/main" id="{37EB1BE8-EC18-4C73-8C96-EFCB469C77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48155" y="2194877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grpSp>
        <p:nvGrpSpPr>
          <p:cNvPr id="67" name="Group 4">
            <a:extLst>
              <a:ext uri="{FF2B5EF4-FFF2-40B4-BE49-F238E27FC236}">
                <a16:creationId xmlns:a16="http://schemas.microsoft.com/office/drawing/2014/main" id="{D33A0AE4-256B-4721-BB37-6C97FB3B706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994524" y="2890838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68" name="Freeform 5">
              <a:extLst>
                <a:ext uri="{FF2B5EF4-FFF2-40B4-BE49-F238E27FC236}">
                  <a16:creationId xmlns:a16="http://schemas.microsoft.com/office/drawing/2014/main" id="{EED20BC9-598E-46AC-9F99-4ED5D7065DE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1149" cy="61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69" name="Freeform 6">
              <a:extLst>
                <a:ext uri="{FF2B5EF4-FFF2-40B4-BE49-F238E27FC236}">
                  <a16:creationId xmlns:a16="http://schemas.microsoft.com/office/drawing/2014/main" id="{05809B44-01EF-43FB-A1A0-C362BCFB85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57" y="1179"/>
              <a:ext cx="3223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</p:grpSp>
      <p:sp>
        <p:nvSpPr>
          <p:cNvPr id="70" name="Text Placeholder 45">
            <a:extLst>
              <a:ext uri="{FF2B5EF4-FFF2-40B4-BE49-F238E27FC236}">
                <a16:creationId xmlns:a16="http://schemas.microsoft.com/office/drawing/2014/main" id="{C8122E96-7AD1-4064-B292-2AC6982A93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06627" y="3173857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71" name="Text Placeholder 45">
            <a:extLst>
              <a:ext uri="{FF2B5EF4-FFF2-40B4-BE49-F238E27FC236}">
                <a16:creationId xmlns:a16="http://schemas.microsoft.com/office/drawing/2014/main" id="{D5488AA9-6308-4ACF-8102-A20E5DD4983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10449" y="3173857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grpSp>
        <p:nvGrpSpPr>
          <p:cNvPr id="72" name="Group 4">
            <a:extLst>
              <a:ext uri="{FF2B5EF4-FFF2-40B4-BE49-F238E27FC236}">
                <a16:creationId xmlns:a16="http://schemas.microsoft.com/office/drawing/2014/main" id="{25BED32E-920A-4F14-97AD-A0E5F2416B9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677024" y="3919538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4D0F7069-852F-4734-B519-CFFB9E12B8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1150" cy="611"/>
            </a:xfrm>
            <a:prstGeom prst="rect">
              <a:avLst/>
            </a:prstGeom>
            <a:solidFill>
              <a:srgbClr val="CD5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74" name="Freeform 6">
              <a:extLst>
                <a:ext uri="{FF2B5EF4-FFF2-40B4-BE49-F238E27FC236}">
                  <a16:creationId xmlns:a16="http://schemas.microsoft.com/office/drawing/2014/main" id="{3A274A31-0CC3-4E65-8D9C-D645B54D76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58" y="1179"/>
              <a:ext cx="3222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</p:grpSp>
      <p:sp>
        <p:nvSpPr>
          <p:cNvPr id="75" name="Text Placeholder 45">
            <a:extLst>
              <a:ext uri="{FF2B5EF4-FFF2-40B4-BE49-F238E27FC236}">
                <a16:creationId xmlns:a16="http://schemas.microsoft.com/office/drawing/2014/main" id="{ABFDAE42-272B-463C-A100-B98BCC9C0F2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818360" y="4205928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76" name="Text Placeholder 45">
            <a:extLst>
              <a:ext uri="{FF2B5EF4-FFF2-40B4-BE49-F238E27FC236}">
                <a16:creationId xmlns:a16="http://schemas.microsoft.com/office/drawing/2014/main" id="{7156CC6D-F7CC-4287-A3B7-1DD0AEB621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105649" y="4205928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grpSp>
        <p:nvGrpSpPr>
          <p:cNvPr id="77" name="Group 4">
            <a:extLst>
              <a:ext uri="{FF2B5EF4-FFF2-40B4-BE49-F238E27FC236}">
                <a16:creationId xmlns:a16="http://schemas.microsoft.com/office/drawing/2014/main" id="{A69037FA-E8F8-445B-BFAB-FA099E39B9D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362520" y="4951872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78" name="Freeform 5">
              <a:extLst>
                <a:ext uri="{FF2B5EF4-FFF2-40B4-BE49-F238E27FC236}">
                  <a16:creationId xmlns:a16="http://schemas.microsoft.com/office/drawing/2014/main" id="{C52E8278-574B-4BD6-ADC4-9A3F85ABCF2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1150" cy="611"/>
            </a:xfrm>
            <a:prstGeom prst="rect">
              <a:avLst/>
            </a:prstGeom>
            <a:solidFill>
              <a:srgbClr val="AB2A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79" name="Freeform 6">
              <a:extLst>
                <a:ext uri="{FF2B5EF4-FFF2-40B4-BE49-F238E27FC236}">
                  <a16:creationId xmlns:a16="http://schemas.microsoft.com/office/drawing/2014/main" id="{6DAE44B0-DB54-406F-937C-17979FF24CD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58" y="1179"/>
              <a:ext cx="3222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</p:grpSp>
      <p:sp>
        <p:nvSpPr>
          <p:cNvPr id="80" name="Text Placeholder 45">
            <a:extLst>
              <a:ext uri="{FF2B5EF4-FFF2-40B4-BE49-F238E27FC236}">
                <a16:creationId xmlns:a16="http://schemas.microsoft.com/office/drawing/2014/main" id="{983EDF7F-8032-4DE1-9E0B-95CBF5A305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513560" y="5291229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81" name="Text Placeholder 45">
            <a:extLst>
              <a:ext uri="{FF2B5EF4-FFF2-40B4-BE49-F238E27FC236}">
                <a16:creationId xmlns:a16="http://schemas.microsoft.com/office/drawing/2014/main" id="{12ED8FEA-EE8A-497E-8E89-64A1ED5DADE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724649" y="5291229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3350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6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Body Bullets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Freeform 19">
            <a:extLst>
              <a:ext uri="{FF2B5EF4-FFF2-40B4-BE49-F238E27FC236}">
                <a16:creationId xmlns:a16="http://schemas.microsoft.com/office/drawing/2014/main" id="{01648917-1CF3-4D06-BC43-6397D9082BAD}"/>
              </a:ext>
            </a:extLst>
          </p:cNvPr>
          <p:cNvSpPr>
            <a:spLocks/>
          </p:cNvSpPr>
          <p:nvPr userDrawn="1"/>
        </p:nvSpPr>
        <p:spPr bwMode="auto">
          <a:xfrm>
            <a:off x="708554" y="1856651"/>
            <a:ext cx="14850" cy="57453"/>
          </a:xfrm>
          <a:custGeom>
            <a:avLst/>
            <a:gdLst>
              <a:gd name="T0" fmla="*/ 0 w 4"/>
              <a:gd name="T1" fmla="*/ 16 h 16"/>
              <a:gd name="T2" fmla="*/ 4 w 4"/>
              <a:gd name="T3" fmla="*/ 0 h 16"/>
              <a:gd name="T4" fmla="*/ 4 w 4"/>
              <a:gd name="T5" fmla="*/ 0 h 16"/>
              <a:gd name="T6" fmla="*/ 0 w 4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6">
                <a:moveTo>
                  <a:pt x="0" y="16"/>
                </a:moveTo>
                <a:cubicBezTo>
                  <a:pt x="3" y="4"/>
                  <a:pt x="4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6"/>
                  <a:pt x="1" y="11"/>
                  <a:pt x="0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4999BF5-C3A5-402D-9C35-0AA514999C3C}"/>
              </a:ext>
            </a:extLst>
          </p:cNvPr>
          <p:cNvSpPr/>
          <p:nvPr userDrawn="1"/>
        </p:nvSpPr>
        <p:spPr>
          <a:xfrm>
            <a:off x="-19049" y="1444809"/>
            <a:ext cx="4903080" cy="5129664"/>
          </a:xfrm>
          <a:custGeom>
            <a:avLst/>
            <a:gdLst>
              <a:gd name="connsiteX0" fmla="*/ 0 w 4448175"/>
              <a:gd name="connsiteY0" fmla="*/ 9525 h 5124450"/>
              <a:gd name="connsiteX1" fmla="*/ 4448175 w 4448175"/>
              <a:gd name="connsiteY1" fmla="*/ 0 h 5124450"/>
              <a:gd name="connsiteX2" fmla="*/ 3524250 w 4448175"/>
              <a:gd name="connsiteY2" fmla="*/ 5124450 h 5124450"/>
              <a:gd name="connsiteX3" fmla="*/ 19050 w 4448175"/>
              <a:gd name="connsiteY3" fmla="*/ 5114925 h 5124450"/>
              <a:gd name="connsiteX4" fmla="*/ 0 w 4448175"/>
              <a:gd name="connsiteY4" fmla="*/ 9525 h 5124450"/>
              <a:gd name="connsiteX0" fmla="*/ 0 w 4836461"/>
              <a:gd name="connsiteY0" fmla="*/ 9525 h 5124450"/>
              <a:gd name="connsiteX1" fmla="*/ 4448175 w 4836461"/>
              <a:gd name="connsiteY1" fmla="*/ 0 h 5124450"/>
              <a:gd name="connsiteX2" fmla="*/ 3524250 w 4836461"/>
              <a:gd name="connsiteY2" fmla="*/ 5124450 h 5124450"/>
              <a:gd name="connsiteX3" fmla="*/ 19050 w 4836461"/>
              <a:gd name="connsiteY3" fmla="*/ 5114925 h 5124450"/>
              <a:gd name="connsiteX4" fmla="*/ 0 w 4836461"/>
              <a:gd name="connsiteY4" fmla="*/ 9525 h 5124450"/>
              <a:gd name="connsiteX0" fmla="*/ 0 w 4865937"/>
              <a:gd name="connsiteY0" fmla="*/ 9525 h 5124450"/>
              <a:gd name="connsiteX1" fmla="*/ 4448175 w 4865937"/>
              <a:gd name="connsiteY1" fmla="*/ 0 h 5124450"/>
              <a:gd name="connsiteX2" fmla="*/ 3524250 w 4865937"/>
              <a:gd name="connsiteY2" fmla="*/ 5124450 h 5124450"/>
              <a:gd name="connsiteX3" fmla="*/ 19050 w 4865937"/>
              <a:gd name="connsiteY3" fmla="*/ 5114925 h 5124450"/>
              <a:gd name="connsiteX4" fmla="*/ 0 w 4865937"/>
              <a:gd name="connsiteY4" fmla="*/ 9525 h 5124450"/>
              <a:gd name="connsiteX0" fmla="*/ 0 w 4632016"/>
              <a:gd name="connsiteY0" fmla="*/ 9525 h 5124450"/>
              <a:gd name="connsiteX1" fmla="*/ 4448175 w 4632016"/>
              <a:gd name="connsiteY1" fmla="*/ 0 h 5124450"/>
              <a:gd name="connsiteX2" fmla="*/ 3524250 w 4632016"/>
              <a:gd name="connsiteY2" fmla="*/ 5124450 h 5124450"/>
              <a:gd name="connsiteX3" fmla="*/ 19050 w 4632016"/>
              <a:gd name="connsiteY3" fmla="*/ 5114925 h 5124450"/>
              <a:gd name="connsiteX4" fmla="*/ 0 w 4632016"/>
              <a:gd name="connsiteY4" fmla="*/ 9525 h 5124450"/>
              <a:gd name="connsiteX0" fmla="*/ 0 w 4841588"/>
              <a:gd name="connsiteY0" fmla="*/ 9525 h 5124450"/>
              <a:gd name="connsiteX1" fmla="*/ 4448175 w 4841588"/>
              <a:gd name="connsiteY1" fmla="*/ 0 h 5124450"/>
              <a:gd name="connsiteX2" fmla="*/ 3524250 w 4841588"/>
              <a:gd name="connsiteY2" fmla="*/ 5124450 h 5124450"/>
              <a:gd name="connsiteX3" fmla="*/ 19050 w 4841588"/>
              <a:gd name="connsiteY3" fmla="*/ 5114925 h 5124450"/>
              <a:gd name="connsiteX4" fmla="*/ 0 w 4841588"/>
              <a:gd name="connsiteY4" fmla="*/ 9525 h 5124450"/>
              <a:gd name="connsiteX0" fmla="*/ 0 w 4860447"/>
              <a:gd name="connsiteY0" fmla="*/ 9525 h 5124450"/>
              <a:gd name="connsiteX1" fmla="*/ 4448175 w 4860447"/>
              <a:gd name="connsiteY1" fmla="*/ 0 h 5124450"/>
              <a:gd name="connsiteX2" fmla="*/ 3524250 w 4860447"/>
              <a:gd name="connsiteY2" fmla="*/ 5124450 h 5124450"/>
              <a:gd name="connsiteX3" fmla="*/ 19050 w 4860447"/>
              <a:gd name="connsiteY3" fmla="*/ 5114925 h 5124450"/>
              <a:gd name="connsiteX4" fmla="*/ 0 w 4860447"/>
              <a:gd name="connsiteY4" fmla="*/ 9525 h 5124450"/>
              <a:gd name="connsiteX0" fmla="*/ 0 w 4903080"/>
              <a:gd name="connsiteY0" fmla="*/ 9525 h 5124450"/>
              <a:gd name="connsiteX1" fmla="*/ 4448175 w 4903080"/>
              <a:gd name="connsiteY1" fmla="*/ 0 h 5124450"/>
              <a:gd name="connsiteX2" fmla="*/ 3524250 w 4903080"/>
              <a:gd name="connsiteY2" fmla="*/ 5124450 h 5124450"/>
              <a:gd name="connsiteX3" fmla="*/ 19050 w 4903080"/>
              <a:gd name="connsiteY3" fmla="*/ 5114925 h 5124450"/>
              <a:gd name="connsiteX4" fmla="*/ 0 w 4903080"/>
              <a:gd name="connsiteY4" fmla="*/ 9525 h 512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3080" h="5124450">
                <a:moveTo>
                  <a:pt x="0" y="9525"/>
                </a:moveTo>
                <a:lnTo>
                  <a:pt x="4448175" y="0"/>
                </a:lnTo>
                <a:cubicBezTo>
                  <a:pt x="5549900" y="1298575"/>
                  <a:pt x="4415632" y="4359808"/>
                  <a:pt x="3524250" y="5124450"/>
                </a:cubicBezTo>
                <a:lnTo>
                  <a:pt x="19050" y="5114925"/>
                </a:lnTo>
                <a:lnTo>
                  <a:pt x="0" y="9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14">
            <a:extLst>
              <a:ext uri="{FF2B5EF4-FFF2-40B4-BE49-F238E27FC236}">
                <a16:creationId xmlns:a16="http://schemas.microsoft.com/office/drawing/2014/main" id="{D8114A10-2F04-464D-9ACF-43C9CF1AA396}"/>
              </a:ext>
            </a:extLst>
          </p:cNvPr>
          <p:cNvSpPr>
            <a:spLocks/>
          </p:cNvSpPr>
          <p:nvPr userDrawn="1"/>
        </p:nvSpPr>
        <p:spPr bwMode="auto">
          <a:xfrm>
            <a:off x="4199903" y="1852613"/>
            <a:ext cx="1898100" cy="3783907"/>
          </a:xfrm>
          <a:custGeom>
            <a:avLst/>
            <a:gdLst>
              <a:gd name="T0" fmla="*/ 156 w 525"/>
              <a:gd name="T1" fmla="*/ 0 h 1059"/>
              <a:gd name="T2" fmla="*/ 134 w 525"/>
              <a:gd name="T3" fmla="*/ 0 h 1059"/>
              <a:gd name="T4" fmla="*/ 161 w 525"/>
              <a:gd name="T5" fmla="*/ 444 h 1059"/>
              <a:gd name="T6" fmla="*/ 31 w 525"/>
              <a:gd name="T7" fmla="*/ 972 h 1059"/>
              <a:gd name="T8" fmla="*/ 0 w 525"/>
              <a:gd name="T9" fmla="*/ 1059 h 1059"/>
              <a:gd name="T10" fmla="*/ 395 w 525"/>
              <a:gd name="T11" fmla="*/ 732 h 1059"/>
              <a:gd name="T12" fmla="*/ 466 w 525"/>
              <a:gd name="T13" fmla="*/ 445 h 1059"/>
              <a:gd name="T14" fmla="*/ 156 w 525"/>
              <a:gd name="T15" fmla="*/ 0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5" h="1059">
                <a:moveTo>
                  <a:pt x="156" y="0"/>
                </a:moveTo>
                <a:cubicBezTo>
                  <a:pt x="134" y="0"/>
                  <a:pt x="134" y="0"/>
                  <a:pt x="134" y="0"/>
                </a:cubicBezTo>
                <a:cubicBezTo>
                  <a:pt x="183" y="122"/>
                  <a:pt x="198" y="272"/>
                  <a:pt x="161" y="444"/>
                </a:cubicBezTo>
                <a:cubicBezTo>
                  <a:pt x="109" y="685"/>
                  <a:pt x="57" y="884"/>
                  <a:pt x="31" y="972"/>
                </a:cubicBezTo>
                <a:cubicBezTo>
                  <a:pt x="22" y="1003"/>
                  <a:pt x="12" y="1031"/>
                  <a:pt x="0" y="1059"/>
                </a:cubicBezTo>
                <a:cubicBezTo>
                  <a:pt x="229" y="981"/>
                  <a:pt x="352" y="882"/>
                  <a:pt x="395" y="732"/>
                </a:cubicBezTo>
                <a:cubicBezTo>
                  <a:pt x="409" y="684"/>
                  <a:pt x="438" y="576"/>
                  <a:pt x="466" y="445"/>
                </a:cubicBezTo>
                <a:cubicBezTo>
                  <a:pt x="525" y="167"/>
                  <a:pt x="339" y="0"/>
                  <a:pt x="156" y="0"/>
                </a:cubicBezTo>
                <a:close/>
              </a:path>
            </a:pathLst>
          </a:custGeom>
          <a:solidFill>
            <a:srgbClr val="00B9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94CDE493-84CB-40FD-9A34-3F31D9B6988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22289" y="1848487"/>
            <a:ext cx="4325936" cy="4728526"/>
          </a:xfrm>
          <a:custGeom>
            <a:avLst/>
            <a:gdLst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4140200 w 4140200"/>
              <a:gd name="connsiteY2" fmla="*/ 471170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2359025 w 4140200"/>
              <a:gd name="connsiteY2" fmla="*/ 427355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3683000 w 4140200"/>
              <a:gd name="connsiteY2" fmla="*/ 3768725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319654"/>
              <a:gd name="connsiteY0" fmla="*/ 0 h 4711700"/>
              <a:gd name="connsiteX1" fmla="*/ 4140200 w 4319654"/>
              <a:gd name="connsiteY1" fmla="*/ 0 h 4711700"/>
              <a:gd name="connsiteX2" fmla="*/ 3683000 w 4319654"/>
              <a:gd name="connsiteY2" fmla="*/ 3768725 h 4711700"/>
              <a:gd name="connsiteX3" fmla="*/ 0 w 4319654"/>
              <a:gd name="connsiteY3" fmla="*/ 4711700 h 4711700"/>
              <a:gd name="connsiteX4" fmla="*/ 0 w 4319654"/>
              <a:gd name="connsiteY4" fmla="*/ 0 h 4711700"/>
              <a:gd name="connsiteX0" fmla="*/ 0 w 4328617"/>
              <a:gd name="connsiteY0" fmla="*/ 0 h 4711700"/>
              <a:gd name="connsiteX1" fmla="*/ 4140200 w 4328617"/>
              <a:gd name="connsiteY1" fmla="*/ 0 h 4711700"/>
              <a:gd name="connsiteX2" fmla="*/ 3683000 w 4328617"/>
              <a:gd name="connsiteY2" fmla="*/ 3768725 h 4711700"/>
              <a:gd name="connsiteX3" fmla="*/ 0 w 4328617"/>
              <a:gd name="connsiteY3" fmla="*/ 4711700 h 4711700"/>
              <a:gd name="connsiteX4" fmla="*/ 0 w 4328617"/>
              <a:gd name="connsiteY4" fmla="*/ 0 h 4711700"/>
              <a:gd name="connsiteX0" fmla="*/ 0 w 4261433"/>
              <a:gd name="connsiteY0" fmla="*/ 0 h 4711700"/>
              <a:gd name="connsiteX1" fmla="*/ 4140200 w 4261433"/>
              <a:gd name="connsiteY1" fmla="*/ 0 h 4711700"/>
              <a:gd name="connsiteX2" fmla="*/ 3683000 w 4261433"/>
              <a:gd name="connsiteY2" fmla="*/ 3768725 h 4711700"/>
              <a:gd name="connsiteX3" fmla="*/ 0 w 4261433"/>
              <a:gd name="connsiteY3" fmla="*/ 4711700 h 4711700"/>
              <a:gd name="connsiteX4" fmla="*/ 0 w 4261433"/>
              <a:gd name="connsiteY4" fmla="*/ 0 h 4711700"/>
              <a:gd name="connsiteX0" fmla="*/ 0 w 4316600"/>
              <a:gd name="connsiteY0" fmla="*/ 0 h 4711700"/>
              <a:gd name="connsiteX1" fmla="*/ 4140200 w 4316600"/>
              <a:gd name="connsiteY1" fmla="*/ 0 h 4711700"/>
              <a:gd name="connsiteX2" fmla="*/ 3683000 w 4316600"/>
              <a:gd name="connsiteY2" fmla="*/ 3768725 h 4711700"/>
              <a:gd name="connsiteX3" fmla="*/ 0 w 4316600"/>
              <a:gd name="connsiteY3" fmla="*/ 4711700 h 4711700"/>
              <a:gd name="connsiteX4" fmla="*/ 0 w 4316600"/>
              <a:gd name="connsiteY4" fmla="*/ 0 h 4711700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299556"/>
              <a:gd name="connsiteY0" fmla="*/ 0 h 4719638"/>
              <a:gd name="connsiteX1" fmla="*/ 4140200 w 4299556"/>
              <a:gd name="connsiteY1" fmla="*/ 0 h 4719638"/>
              <a:gd name="connsiteX2" fmla="*/ 3559175 w 4299556"/>
              <a:gd name="connsiteY2" fmla="*/ 3659187 h 4719638"/>
              <a:gd name="connsiteX3" fmla="*/ 668336 w 4299556"/>
              <a:gd name="connsiteY3" fmla="*/ 4719638 h 4719638"/>
              <a:gd name="connsiteX4" fmla="*/ 0 w 4299556"/>
              <a:gd name="connsiteY4" fmla="*/ 4711700 h 4719638"/>
              <a:gd name="connsiteX5" fmla="*/ 0 w 4299556"/>
              <a:gd name="connsiteY5" fmla="*/ 0 h 4719638"/>
              <a:gd name="connsiteX0" fmla="*/ 0 w 4313055"/>
              <a:gd name="connsiteY0" fmla="*/ 0 h 4719638"/>
              <a:gd name="connsiteX1" fmla="*/ 4140200 w 4313055"/>
              <a:gd name="connsiteY1" fmla="*/ 0 h 4719638"/>
              <a:gd name="connsiteX2" fmla="*/ 3659187 w 4313055"/>
              <a:gd name="connsiteY2" fmla="*/ 3773487 h 4719638"/>
              <a:gd name="connsiteX3" fmla="*/ 668336 w 4313055"/>
              <a:gd name="connsiteY3" fmla="*/ 4719638 h 4719638"/>
              <a:gd name="connsiteX4" fmla="*/ 0 w 4313055"/>
              <a:gd name="connsiteY4" fmla="*/ 4711700 h 4719638"/>
              <a:gd name="connsiteX5" fmla="*/ 0 w 4313055"/>
              <a:gd name="connsiteY5" fmla="*/ 0 h 4719638"/>
              <a:gd name="connsiteX0" fmla="*/ 0 w 4268744"/>
              <a:gd name="connsiteY0" fmla="*/ 0 h 4719638"/>
              <a:gd name="connsiteX1" fmla="*/ 4140200 w 4268744"/>
              <a:gd name="connsiteY1" fmla="*/ 0 h 4719638"/>
              <a:gd name="connsiteX2" fmla="*/ 3659187 w 4268744"/>
              <a:gd name="connsiteY2" fmla="*/ 3773487 h 4719638"/>
              <a:gd name="connsiteX3" fmla="*/ 668336 w 4268744"/>
              <a:gd name="connsiteY3" fmla="*/ 4719638 h 4719638"/>
              <a:gd name="connsiteX4" fmla="*/ 0 w 4268744"/>
              <a:gd name="connsiteY4" fmla="*/ 4711700 h 4719638"/>
              <a:gd name="connsiteX5" fmla="*/ 0 w 426874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231474"/>
              <a:gd name="connsiteY0" fmla="*/ 0 h 4719638"/>
              <a:gd name="connsiteX1" fmla="*/ 4140200 w 4231474"/>
              <a:gd name="connsiteY1" fmla="*/ 0 h 4719638"/>
              <a:gd name="connsiteX2" fmla="*/ 3659187 w 4231474"/>
              <a:gd name="connsiteY2" fmla="*/ 3773487 h 4719638"/>
              <a:gd name="connsiteX3" fmla="*/ 668336 w 4231474"/>
              <a:gd name="connsiteY3" fmla="*/ 4719638 h 4719638"/>
              <a:gd name="connsiteX4" fmla="*/ 0 w 4231474"/>
              <a:gd name="connsiteY4" fmla="*/ 4711700 h 4719638"/>
              <a:gd name="connsiteX5" fmla="*/ 0 w 423147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3491 w 4305194"/>
              <a:gd name="connsiteY5" fmla="*/ 874442 h 4719638"/>
              <a:gd name="connsiteX6" fmla="*/ 0 w 4305194"/>
              <a:gd name="connsiteY6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6703 w 4308406"/>
              <a:gd name="connsiteY6" fmla="*/ 874442 h 4719638"/>
              <a:gd name="connsiteX7" fmla="*/ 3212 w 4308406"/>
              <a:gd name="connsiteY7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3212 w 4308406"/>
              <a:gd name="connsiteY7" fmla="*/ 0 h 4719638"/>
              <a:gd name="connsiteX0" fmla="*/ 445172 w 4308406"/>
              <a:gd name="connsiteY0" fmla="*/ 68784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445172 w 4308406"/>
              <a:gd name="connsiteY7" fmla="*/ 68784 h 4719638"/>
              <a:gd name="connsiteX0" fmla="*/ 208952 w 4308406"/>
              <a:gd name="connsiteY0" fmla="*/ 0 h 4742566"/>
              <a:gd name="connsiteX1" fmla="*/ 4143412 w 4308406"/>
              <a:gd name="connsiteY1" fmla="*/ 22928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14901 w 4314355"/>
              <a:gd name="connsiteY0" fmla="*/ 0 h 4742566"/>
              <a:gd name="connsiteX1" fmla="*/ 4149361 w 4314355"/>
              <a:gd name="connsiteY1" fmla="*/ 7643 h 4742566"/>
              <a:gd name="connsiteX2" fmla="*/ 3668348 w 4314355"/>
              <a:gd name="connsiteY2" fmla="*/ 3796415 h 4742566"/>
              <a:gd name="connsiteX3" fmla="*/ 677497 w 4314355"/>
              <a:gd name="connsiteY3" fmla="*/ 4742566 h 4742566"/>
              <a:gd name="connsiteX4" fmla="*/ 9161 w 4314355"/>
              <a:gd name="connsiteY4" fmla="*/ 4734628 h 4742566"/>
              <a:gd name="connsiteX5" fmla="*/ 850852 w 4314355"/>
              <a:gd name="connsiteY5" fmla="*/ 1406878 h 4742566"/>
              <a:gd name="connsiteX6" fmla="*/ 1001347 w 4314355"/>
              <a:gd name="connsiteY6" fmla="*/ 820943 h 4742566"/>
              <a:gd name="connsiteX7" fmla="*/ 18367 w 4314355"/>
              <a:gd name="connsiteY7" fmla="*/ 813301 h 4742566"/>
              <a:gd name="connsiteX8" fmla="*/ 214901 w 4314355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841691 w 4305194"/>
              <a:gd name="connsiteY5" fmla="*/ 1406878 h 4742566"/>
              <a:gd name="connsiteX6" fmla="*/ 992186 w 4305194"/>
              <a:gd name="connsiteY6" fmla="*/ 820943 h 4742566"/>
              <a:gd name="connsiteX7" fmla="*/ 9206 w 4305194"/>
              <a:gd name="connsiteY7" fmla="*/ 813301 h 4742566"/>
              <a:gd name="connsiteX8" fmla="*/ 205740 w 4305194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05194" h="4742566">
                <a:moveTo>
                  <a:pt x="205740" y="0"/>
                </a:moveTo>
                <a:lnTo>
                  <a:pt x="4140200" y="7643"/>
                </a:lnTo>
                <a:cubicBezTo>
                  <a:pt x="4654549" y="1125772"/>
                  <a:pt x="3816350" y="3325985"/>
                  <a:pt x="3659187" y="3796415"/>
                </a:cubicBezTo>
                <a:lnTo>
                  <a:pt x="668336" y="4742566"/>
                </a:lnTo>
                <a:lnTo>
                  <a:pt x="0" y="4734628"/>
                </a:lnTo>
                <a:lnTo>
                  <a:pt x="992186" y="820943"/>
                </a:lnTo>
                <a:lnTo>
                  <a:pt x="9206" y="813301"/>
                </a:lnTo>
                <a:cubicBezTo>
                  <a:pt x="49317" y="591877"/>
                  <a:pt x="168804" y="186395"/>
                  <a:pt x="20574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image</a:t>
            </a:r>
          </a:p>
        </p:txBody>
      </p:sp>
      <p:grpSp>
        <p:nvGrpSpPr>
          <p:cNvPr id="62" name="Group 4">
            <a:extLst>
              <a:ext uri="{FF2B5EF4-FFF2-40B4-BE49-F238E27FC236}">
                <a16:creationId xmlns:a16="http://schemas.microsoft.com/office/drawing/2014/main" id="{5E36D0C3-8EDE-4F5F-A48C-285143F89FF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08849" y="1871663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63" name="Freeform 5">
              <a:extLst>
                <a:ext uri="{FF2B5EF4-FFF2-40B4-BE49-F238E27FC236}">
                  <a16:creationId xmlns:a16="http://schemas.microsoft.com/office/drawing/2014/main" id="{6427EAE5-1191-4DF3-98F3-60E3894827C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937" cy="6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64" name="Freeform 6">
              <a:extLst>
                <a:ext uri="{FF2B5EF4-FFF2-40B4-BE49-F238E27FC236}">
                  <a16:creationId xmlns:a16="http://schemas.microsoft.com/office/drawing/2014/main" id="{310756D6-F8F4-41EA-8B8A-DDC9F633B1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145" y="1179"/>
              <a:ext cx="3435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</p:grpSp>
      <p:sp>
        <p:nvSpPr>
          <p:cNvPr id="65" name="Text Placeholder 45">
            <a:extLst>
              <a:ext uri="{FF2B5EF4-FFF2-40B4-BE49-F238E27FC236}">
                <a16:creationId xmlns:a16="http://schemas.microsoft.com/office/drawing/2014/main" id="{51EF36EA-E12E-477C-8645-8995A8D421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361869" y="2194877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66" name="Text Placeholder 45">
            <a:extLst>
              <a:ext uri="{FF2B5EF4-FFF2-40B4-BE49-F238E27FC236}">
                <a16:creationId xmlns:a16="http://schemas.microsoft.com/office/drawing/2014/main" id="{37EB1BE8-EC18-4C73-8C96-EFCB469C77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364160" y="2194877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grpSp>
        <p:nvGrpSpPr>
          <p:cNvPr id="67" name="Group 4">
            <a:extLst>
              <a:ext uri="{FF2B5EF4-FFF2-40B4-BE49-F238E27FC236}">
                <a16:creationId xmlns:a16="http://schemas.microsoft.com/office/drawing/2014/main" id="{D33A0AE4-256B-4721-BB37-6C97FB3B706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994524" y="2890838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68" name="Freeform 5">
              <a:extLst>
                <a:ext uri="{FF2B5EF4-FFF2-40B4-BE49-F238E27FC236}">
                  <a16:creationId xmlns:a16="http://schemas.microsoft.com/office/drawing/2014/main" id="{EED20BC9-598E-46AC-9F99-4ED5D7065DE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937" cy="61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69" name="Freeform 6">
              <a:extLst>
                <a:ext uri="{FF2B5EF4-FFF2-40B4-BE49-F238E27FC236}">
                  <a16:creationId xmlns:a16="http://schemas.microsoft.com/office/drawing/2014/main" id="{05809B44-01EF-43FB-A1A0-C362BCFB85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145" y="1179"/>
              <a:ext cx="3435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</p:grpSp>
      <p:sp>
        <p:nvSpPr>
          <p:cNvPr id="70" name="Text Placeholder 45">
            <a:extLst>
              <a:ext uri="{FF2B5EF4-FFF2-40B4-BE49-F238E27FC236}">
                <a16:creationId xmlns:a16="http://schemas.microsoft.com/office/drawing/2014/main" id="{C8122E96-7AD1-4064-B292-2AC6982A93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06627" y="3173857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71" name="Text Placeholder 45">
            <a:extLst>
              <a:ext uri="{FF2B5EF4-FFF2-40B4-BE49-F238E27FC236}">
                <a16:creationId xmlns:a16="http://schemas.microsoft.com/office/drawing/2014/main" id="{D5488AA9-6308-4ACF-8102-A20E5DD4983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26454" y="3173857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grpSp>
        <p:nvGrpSpPr>
          <p:cNvPr id="72" name="Group 4">
            <a:extLst>
              <a:ext uri="{FF2B5EF4-FFF2-40B4-BE49-F238E27FC236}">
                <a16:creationId xmlns:a16="http://schemas.microsoft.com/office/drawing/2014/main" id="{25BED32E-920A-4F14-97AD-A0E5F2416B9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677024" y="3919538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4D0F7069-852F-4734-B519-CFFB9E12B8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937" cy="611"/>
            </a:xfrm>
            <a:prstGeom prst="rect">
              <a:avLst/>
            </a:prstGeom>
            <a:solidFill>
              <a:srgbClr val="CD5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74" name="Freeform 6">
              <a:extLst>
                <a:ext uri="{FF2B5EF4-FFF2-40B4-BE49-F238E27FC236}">
                  <a16:creationId xmlns:a16="http://schemas.microsoft.com/office/drawing/2014/main" id="{3A274A31-0CC3-4E65-8D9C-D645B54D76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145" y="1179"/>
              <a:ext cx="3435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</p:grpSp>
      <p:sp>
        <p:nvSpPr>
          <p:cNvPr id="75" name="Text Placeholder 45">
            <a:extLst>
              <a:ext uri="{FF2B5EF4-FFF2-40B4-BE49-F238E27FC236}">
                <a16:creationId xmlns:a16="http://schemas.microsoft.com/office/drawing/2014/main" id="{ABFDAE42-272B-463C-A100-B98BCC9C0F2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818360" y="4205928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76" name="Text Placeholder 45">
            <a:extLst>
              <a:ext uri="{FF2B5EF4-FFF2-40B4-BE49-F238E27FC236}">
                <a16:creationId xmlns:a16="http://schemas.microsoft.com/office/drawing/2014/main" id="{7156CC6D-F7CC-4287-A3B7-1DD0AEB621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721654" y="4205928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grpSp>
        <p:nvGrpSpPr>
          <p:cNvPr id="77" name="Group 4">
            <a:extLst>
              <a:ext uri="{FF2B5EF4-FFF2-40B4-BE49-F238E27FC236}">
                <a16:creationId xmlns:a16="http://schemas.microsoft.com/office/drawing/2014/main" id="{A69037FA-E8F8-445B-BFAB-FA099E39B9D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362520" y="4951872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78" name="Freeform 5">
              <a:extLst>
                <a:ext uri="{FF2B5EF4-FFF2-40B4-BE49-F238E27FC236}">
                  <a16:creationId xmlns:a16="http://schemas.microsoft.com/office/drawing/2014/main" id="{C52E8278-574B-4BD6-ADC4-9A3F85ABCF2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936" cy="611"/>
            </a:xfrm>
            <a:prstGeom prst="rect">
              <a:avLst/>
            </a:prstGeom>
            <a:solidFill>
              <a:srgbClr val="AB2A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79" name="Freeform 6">
              <a:extLst>
                <a:ext uri="{FF2B5EF4-FFF2-40B4-BE49-F238E27FC236}">
                  <a16:creationId xmlns:a16="http://schemas.microsoft.com/office/drawing/2014/main" id="{6DAE44B0-DB54-406F-937C-17979FF24CD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144" y="1179"/>
              <a:ext cx="3436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</p:grpSp>
      <p:sp>
        <p:nvSpPr>
          <p:cNvPr id="80" name="Text Placeholder 45">
            <a:extLst>
              <a:ext uri="{FF2B5EF4-FFF2-40B4-BE49-F238E27FC236}">
                <a16:creationId xmlns:a16="http://schemas.microsoft.com/office/drawing/2014/main" id="{983EDF7F-8032-4DE1-9E0B-95CBF5A305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513560" y="5291229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81" name="Text Placeholder 45">
            <a:extLst>
              <a:ext uri="{FF2B5EF4-FFF2-40B4-BE49-F238E27FC236}">
                <a16:creationId xmlns:a16="http://schemas.microsoft.com/office/drawing/2014/main" id="{12ED8FEA-EE8A-497E-8E89-64A1ED5DADE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40654" y="5291229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DD65686-1544-4370-88B5-E55E51579A01}"/>
              </a:ext>
            </a:extLst>
          </p:cNvPr>
          <p:cNvGrpSpPr/>
          <p:nvPr userDrawn="1"/>
        </p:nvGrpSpPr>
        <p:grpSpPr>
          <a:xfrm>
            <a:off x="7856959" y="1982190"/>
            <a:ext cx="417720" cy="417720"/>
            <a:chOff x="7856959" y="1982190"/>
            <a:chExt cx="417720" cy="41772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BC98916-6EB3-42D9-8844-49A7F2F2CF77}"/>
                </a:ext>
              </a:extLst>
            </p:cNvPr>
            <p:cNvSpPr/>
            <p:nvPr/>
          </p:nvSpPr>
          <p:spPr>
            <a:xfrm>
              <a:off x="7856959" y="1982190"/>
              <a:ext cx="417720" cy="417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C4FD16A-B333-460A-810A-B4B0E4A800FD}"/>
                </a:ext>
              </a:extLst>
            </p:cNvPr>
            <p:cNvGrpSpPr/>
            <p:nvPr/>
          </p:nvGrpSpPr>
          <p:grpSpPr>
            <a:xfrm>
              <a:off x="7902039" y="2054384"/>
              <a:ext cx="327562" cy="273332"/>
              <a:chOff x="7482133" y="3496468"/>
              <a:chExt cx="1428750" cy="1192213"/>
            </a:xfrm>
            <a:solidFill>
              <a:schemeClr val="bg2"/>
            </a:solidFill>
          </p:grpSpPr>
          <p:sp>
            <p:nvSpPr>
              <p:cNvPr id="32" name="Freeform 511">
                <a:extLst>
                  <a:ext uri="{FF2B5EF4-FFF2-40B4-BE49-F238E27FC236}">
                    <a16:creationId xmlns:a16="http://schemas.microsoft.com/office/drawing/2014/main" id="{4569C32A-90F7-4612-A9F3-819664FC1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2133" y="3890168"/>
                <a:ext cx="1150938" cy="798513"/>
              </a:xfrm>
              <a:custGeom>
                <a:avLst/>
                <a:gdLst>
                  <a:gd name="T0" fmla="*/ 197 w 307"/>
                  <a:gd name="T1" fmla="*/ 152 h 213"/>
                  <a:gd name="T2" fmla="*/ 129 w 307"/>
                  <a:gd name="T3" fmla="*/ 124 h 213"/>
                  <a:gd name="T4" fmla="*/ 103 w 307"/>
                  <a:gd name="T5" fmla="*/ 72 h 213"/>
                  <a:gd name="T6" fmla="*/ 142 w 307"/>
                  <a:gd name="T7" fmla="*/ 72 h 213"/>
                  <a:gd name="T8" fmla="*/ 71 w 307"/>
                  <a:gd name="T9" fmla="*/ 0 h 213"/>
                  <a:gd name="T10" fmla="*/ 0 w 307"/>
                  <a:gd name="T11" fmla="*/ 71 h 213"/>
                  <a:gd name="T12" fmla="*/ 42 w 307"/>
                  <a:gd name="T13" fmla="*/ 71 h 213"/>
                  <a:gd name="T14" fmla="*/ 86 w 307"/>
                  <a:gd name="T15" fmla="*/ 167 h 213"/>
                  <a:gd name="T16" fmla="*/ 197 w 307"/>
                  <a:gd name="T17" fmla="*/ 213 h 213"/>
                  <a:gd name="T18" fmla="*/ 307 w 307"/>
                  <a:gd name="T19" fmla="*/ 167 h 213"/>
                  <a:gd name="T20" fmla="*/ 264 w 307"/>
                  <a:gd name="T21" fmla="*/ 125 h 213"/>
                  <a:gd name="T22" fmla="*/ 197 w 307"/>
                  <a:gd name="T23" fmla="*/ 15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7" h="213">
                    <a:moveTo>
                      <a:pt x="197" y="152"/>
                    </a:moveTo>
                    <a:cubicBezTo>
                      <a:pt x="171" y="152"/>
                      <a:pt x="147" y="142"/>
                      <a:pt x="129" y="124"/>
                    </a:cubicBezTo>
                    <a:cubicBezTo>
                      <a:pt x="115" y="110"/>
                      <a:pt x="106" y="91"/>
                      <a:pt x="103" y="72"/>
                    </a:cubicBezTo>
                    <a:cubicBezTo>
                      <a:pt x="142" y="72"/>
                      <a:pt x="142" y="72"/>
                      <a:pt x="142" y="72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5" y="107"/>
                      <a:pt x="60" y="141"/>
                      <a:pt x="86" y="167"/>
                    </a:cubicBezTo>
                    <a:cubicBezTo>
                      <a:pt x="116" y="197"/>
                      <a:pt x="155" y="213"/>
                      <a:pt x="197" y="213"/>
                    </a:cubicBezTo>
                    <a:cubicBezTo>
                      <a:pt x="238" y="213"/>
                      <a:pt x="277" y="197"/>
                      <a:pt x="307" y="167"/>
                    </a:cubicBezTo>
                    <a:cubicBezTo>
                      <a:pt x="264" y="125"/>
                      <a:pt x="264" y="125"/>
                      <a:pt x="264" y="125"/>
                    </a:cubicBezTo>
                    <a:cubicBezTo>
                      <a:pt x="246" y="143"/>
                      <a:pt x="222" y="153"/>
                      <a:pt x="197" y="1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512">
                <a:extLst>
                  <a:ext uri="{FF2B5EF4-FFF2-40B4-BE49-F238E27FC236}">
                    <a16:creationId xmlns:a16="http://schemas.microsoft.com/office/drawing/2014/main" id="{C7BFCD88-4D44-4E90-A898-9856D0EAC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2333" y="3496468"/>
                <a:ext cx="1098550" cy="765175"/>
              </a:xfrm>
              <a:custGeom>
                <a:avLst/>
                <a:gdLst>
                  <a:gd name="T0" fmla="*/ 43 w 293"/>
                  <a:gd name="T1" fmla="*/ 90 h 204"/>
                  <a:gd name="T2" fmla="*/ 105 w 293"/>
                  <a:gd name="T3" fmla="*/ 60 h 204"/>
                  <a:gd name="T4" fmla="*/ 197 w 293"/>
                  <a:gd name="T5" fmla="*/ 139 h 204"/>
                  <a:gd name="T6" fmla="*/ 160 w 293"/>
                  <a:gd name="T7" fmla="*/ 141 h 204"/>
                  <a:gd name="T8" fmla="*/ 230 w 293"/>
                  <a:gd name="T9" fmla="*/ 204 h 204"/>
                  <a:gd name="T10" fmla="*/ 293 w 293"/>
                  <a:gd name="T11" fmla="*/ 134 h 204"/>
                  <a:gd name="T12" fmla="*/ 255 w 293"/>
                  <a:gd name="T13" fmla="*/ 136 h 204"/>
                  <a:gd name="T14" fmla="*/ 102 w 293"/>
                  <a:gd name="T15" fmla="*/ 4 h 204"/>
                  <a:gd name="T16" fmla="*/ 0 w 293"/>
                  <a:gd name="T17" fmla="*/ 52 h 204"/>
                  <a:gd name="T18" fmla="*/ 43 w 293"/>
                  <a:gd name="T19" fmla="*/ 9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3" h="204">
                    <a:moveTo>
                      <a:pt x="43" y="90"/>
                    </a:moveTo>
                    <a:cubicBezTo>
                      <a:pt x="59" y="72"/>
                      <a:pt x="81" y="62"/>
                      <a:pt x="105" y="60"/>
                    </a:cubicBezTo>
                    <a:cubicBezTo>
                      <a:pt x="152" y="58"/>
                      <a:pt x="192" y="93"/>
                      <a:pt x="197" y="139"/>
                    </a:cubicBezTo>
                    <a:cubicBezTo>
                      <a:pt x="160" y="141"/>
                      <a:pt x="160" y="141"/>
                      <a:pt x="160" y="141"/>
                    </a:cubicBezTo>
                    <a:cubicBezTo>
                      <a:pt x="230" y="204"/>
                      <a:pt x="230" y="204"/>
                      <a:pt x="230" y="204"/>
                    </a:cubicBezTo>
                    <a:cubicBezTo>
                      <a:pt x="293" y="134"/>
                      <a:pt x="293" y="134"/>
                      <a:pt x="293" y="134"/>
                    </a:cubicBezTo>
                    <a:cubicBezTo>
                      <a:pt x="255" y="136"/>
                      <a:pt x="255" y="136"/>
                      <a:pt x="255" y="136"/>
                    </a:cubicBezTo>
                    <a:cubicBezTo>
                      <a:pt x="247" y="59"/>
                      <a:pt x="180" y="0"/>
                      <a:pt x="102" y="4"/>
                    </a:cubicBezTo>
                    <a:cubicBezTo>
                      <a:pt x="63" y="6"/>
                      <a:pt x="27" y="23"/>
                      <a:pt x="0" y="52"/>
                    </a:cubicBezTo>
                    <a:lnTo>
                      <a:pt x="43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5854A72-3E09-462C-A2D9-44A2E5C6B015}"/>
              </a:ext>
            </a:extLst>
          </p:cNvPr>
          <p:cNvGrpSpPr/>
          <p:nvPr userDrawn="1"/>
        </p:nvGrpSpPr>
        <p:grpSpPr>
          <a:xfrm>
            <a:off x="7525440" y="3001796"/>
            <a:ext cx="417720" cy="417720"/>
            <a:chOff x="7525440" y="3001796"/>
            <a:chExt cx="417720" cy="41772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3BBE7FF-FF75-433C-9439-8B7ACC2E9181}"/>
                </a:ext>
              </a:extLst>
            </p:cNvPr>
            <p:cNvSpPr/>
            <p:nvPr/>
          </p:nvSpPr>
          <p:spPr>
            <a:xfrm>
              <a:off x="7525440" y="3001796"/>
              <a:ext cx="417720" cy="417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6" name="Group 6">
              <a:extLst>
                <a:ext uri="{FF2B5EF4-FFF2-40B4-BE49-F238E27FC236}">
                  <a16:creationId xmlns:a16="http://schemas.microsoft.com/office/drawing/2014/main" id="{808BD35B-45F4-4CA0-9613-453755BA8CE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601509" y="3077465"/>
              <a:ext cx="265582" cy="264251"/>
              <a:chOff x="5463" y="1891"/>
              <a:chExt cx="399" cy="397"/>
            </a:xfrm>
            <a:solidFill>
              <a:schemeClr val="accent6"/>
            </a:solidFill>
          </p:grpSpPr>
          <p:sp>
            <p:nvSpPr>
              <p:cNvPr id="37" name="Freeform 7">
                <a:extLst>
                  <a:ext uri="{FF2B5EF4-FFF2-40B4-BE49-F238E27FC236}">
                    <a16:creationId xmlns:a16="http://schemas.microsoft.com/office/drawing/2014/main" id="{2B283C6F-A406-4C15-B8D7-F278C4123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3" y="1891"/>
                <a:ext cx="172" cy="172"/>
              </a:xfrm>
              <a:custGeom>
                <a:avLst/>
                <a:gdLst>
                  <a:gd name="T0" fmla="*/ 172 w 172"/>
                  <a:gd name="T1" fmla="*/ 158 h 172"/>
                  <a:gd name="T2" fmla="*/ 108 w 172"/>
                  <a:gd name="T3" fmla="*/ 52 h 172"/>
                  <a:gd name="T4" fmla="*/ 160 w 172"/>
                  <a:gd name="T5" fmla="*/ 0 h 172"/>
                  <a:gd name="T6" fmla="*/ 0 w 172"/>
                  <a:gd name="T7" fmla="*/ 0 h 172"/>
                  <a:gd name="T8" fmla="*/ 0 w 172"/>
                  <a:gd name="T9" fmla="*/ 158 h 172"/>
                  <a:gd name="T10" fmla="*/ 52 w 172"/>
                  <a:gd name="T11" fmla="*/ 106 h 172"/>
                  <a:gd name="T12" fmla="*/ 160 w 172"/>
                  <a:gd name="T13" fmla="*/ 172 h 172"/>
                  <a:gd name="T14" fmla="*/ 172 w 172"/>
                  <a:gd name="T15" fmla="*/ 158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2" h="172">
                    <a:moveTo>
                      <a:pt x="172" y="158"/>
                    </a:moveTo>
                    <a:lnTo>
                      <a:pt x="108" y="52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52" y="106"/>
                    </a:lnTo>
                    <a:lnTo>
                      <a:pt x="160" y="172"/>
                    </a:lnTo>
                    <a:lnTo>
                      <a:pt x="172" y="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8">
                <a:extLst>
                  <a:ext uri="{FF2B5EF4-FFF2-40B4-BE49-F238E27FC236}">
                    <a16:creationId xmlns:a16="http://schemas.microsoft.com/office/drawing/2014/main" id="{27FE6B38-6A30-4E24-BE99-33CDA36FB7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1891"/>
                <a:ext cx="173" cy="172"/>
              </a:xfrm>
              <a:custGeom>
                <a:avLst/>
                <a:gdLst>
                  <a:gd name="T0" fmla="*/ 0 w 173"/>
                  <a:gd name="T1" fmla="*/ 158 h 172"/>
                  <a:gd name="T2" fmla="*/ 64 w 173"/>
                  <a:gd name="T3" fmla="*/ 52 h 172"/>
                  <a:gd name="T4" fmla="*/ 12 w 173"/>
                  <a:gd name="T5" fmla="*/ 0 h 172"/>
                  <a:gd name="T6" fmla="*/ 173 w 173"/>
                  <a:gd name="T7" fmla="*/ 0 h 172"/>
                  <a:gd name="T8" fmla="*/ 173 w 173"/>
                  <a:gd name="T9" fmla="*/ 158 h 172"/>
                  <a:gd name="T10" fmla="*/ 121 w 173"/>
                  <a:gd name="T11" fmla="*/ 106 h 172"/>
                  <a:gd name="T12" fmla="*/ 12 w 173"/>
                  <a:gd name="T13" fmla="*/ 172 h 172"/>
                  <a:gd name="T14" fmla="*/ 0 w 173"/>
                  <a:gd name="T15" fmla="*/ 158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172">
                    <a:moveTo>
                      <a:pt x="0" y="158"/>
                    </a:moveTo>
                    <a:lnTo>
                      <a:pt x="64" y="52"/>
                    </a:lnTo>
                    <a:lnTo>
                      <a:pt x="12" y="0"/>
                    </a:lnTo>
                    <a:lnTo>
                      <a:pt x="173" y="0"/>
                    </a:lnTo>
                    <a:lnTo>
                      <a:pt x="173" y="158"/>
                    </a:lnTo>
                    <a:lnTo>
                      <a:pt x="121" y="106"/>
                    </a:lnTo>
                    <a:lnTo>
                      <a:pt x="12" y="172"/>
                    </a:lnTo>
                    <a:lnTo>
                      <a:pt x="0" y="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:a16="http://schemas.microsoft.com/office/drawing/2014/main" id="{ADE00F24-EF63-41E4-800A-5DFA719B9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3" y="2115"/>
                <a:ext cx="172" cy="173"/>
              </a:xfrm>
              <a:custGeom>
                <a:avLst/>
                <a:gdLst>
                  <a:gd name="T0" fmla="*/ 172 w 172"/>
                  <a:gd name="T1" fmla="*/ 14 h 173"/>
                  <a:gd name="T2" fmla="*/ 108 w 172"/>
                  <a:gd name="T3" fmla="*/ 123 h 173"/>
                  <a:gd name="T4" fmla="*/ 160 w 172"/>
                  <a:gd name="T5" fmla="*/ 173 h 173"/>
                  <a:gd name="T6" fmla="*/ 0 w 172"/>
                  <a:gd name="T7" fmla="*/ 173 h 173"/>
                  <a:gd name="T8" fmla="*/ 0 w 172"/>
                  <a:gd name="T9" fmla="*/ 14 h 173"/>
                  <a:gd name="T10" fmla="*/ 52 w 172"/>
                  <a:gd name="T11" fmla="*/ 66 h 173"/>
                  <a:gd name="T12" fmla="*/ 160 w 172"/>
                  <a:gd name="T13" fmla="*/ 0 h 173"/>
                  <a:gd name="T14" fmla="*/ 172 w 172"/>
                  <a:gd name="T15" fmla="*/ 14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2" h="173">
                    <a:moveTo>
                      <a:pt x="172" y="14"/>
                    </a:moveTo>
                    <a:lnTo>
                      <a:pt x="108" y="123"/>
                    </a:lnTo>
                    <a:lnTo>
                      <a:pt x="160" y="173"/>
                    </a:lnTo>
                    <a:lnTo>
                      <a:pt x="0" y="173"/>
                    </a:lnTo>
                    <a:lnTo>
                      <a:pt x="0" y="14"/>
                    </a:lnTo>
                    <a:lnTo>
                      <a:pt x="52" y="66"/>
                    </a:lnTo>
                    <a:lnTo>
                      <a:pt x="160" y="0"/>
                    </a:lnTo>
                    <a:lnTo>
                      <a:pt x="17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10">
                <a:extLst>
                  <a:ext uri="{FF2B5EF4-FFF2-40B4-BE49-F238E27FC236}">
                    <a16:creationId xmlns:a16="http://schemas.microsoft.com/office/drawing/2014/main" id="{BD95EEEA-823F-4E1A-9586-C7356211B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9" y="2115"/>
                <a:ext cx="173" cy="173"/>
              </a:xfrm>
              <a:custGeom>
                <a:avLst/>
                <a:gdLst>
                  <a:gd name="T0" fmla="*/ 0 w 173"/>
                  <a:gd name="T1" fmla="*/ 14 h 173"/>
                  <a:gd name="T2" fmla="*/ 64 w 173"/>
                  <a:gd name="T3" fmla="*/ 123 h 173"/>
                  <a:gd name="T4" fmla="*/ 12 w 173"/>
                  <a:gd name="T5" fmla="*/ 173 h 173"/>
                  <a:gd name="T6" fmla="*/ 173 w 173"/>
                  <a:gd name="T7" fmla="*/ 173 h 173"/>
                  <a:gd name="T8" fmla="*/ 173 w 173"/>
                  <a:gd name="T9" fmla="*/ 14 h 173"/>
                  <a:gd name="T10" fmla="*/ 121 w 173"/>
                  <a:gd name="T11" fmla="*/ 66 h 173"/>
                  <a:gd name="T12" fmla="*/ 12 w 173"/>
                  <a:gd name="T13" fmla="*/ 0 h 173"/>
                  <a:gd name="T14" fmla="*/ 0 w 173"/>
                  <a:gd name="T15" fmla="*/ 14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173">
                    <a:moveTo>
                      <a:pt x="0" y="14"/>
                    </a:moveTo>
                    <a:lnTo>
                      <a:pt x="64" y="123"/>
                    </a:lnTo>
                    <a:lnTo>
                      <a:pt x="12" y="173"/>
                    </a:lnTo>
                    <a:lnTo>
                      <a:pt x="173" y="173"/>
                    </a:lnTo>
                    <a:lnTo>
                      <a:pt x="173" y="14"/>
                    </a:lnTo>
                    <a:lnTo>
                      <a:pt x="121" y="66"/>
                    </a:lnTo>
                    <a:lnTo>
                      <a:pt x="12" y="0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357D858-DEE5-4E5E-A403-8227CB08DC75}"/>
              </a:ext>
            </a:extLst>
          </p:cNvPr>
          <p:cNvGrpSpPr/>
          <p:nvPr userDrawn="1"/>
        </p:nvGrpSpPr>
        <p:grpSpPr>
          <a:xfrm>
            <a:off x="7208733" y="4037833"/>
            <a:ext cx="417720" cy="417720"/>
            <a:chOff x="7208733" y="4037833"/>
            <a:chExt cx="417720" cy="41772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CEEE9B6D-553F-4A4E-BF04-12F4E0E184E0}"/>
                </a:ext>
              </a:extLst>
            </p:cNvPr>
            <p:cNvSpPr/>
            <p:nvPr/>
          </p:nvSpPr>
          <p:spPr>
            <a:xfrm>
              <a:off x="7208733" y="4037833"/>
              <a:ext cx="417720" cy="417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FBE523D5-A903-407C-A452-D46D2E3ABADA}"/>
                </a:ext>
              </a:extLst>
            </p:cNvPr>
            <p:cNvGrpSpPr/>
            <p:nvPr/>
          </p:nvGrpSpPr>
          <p:grpSpPr>
            <a:xfrm>
              <a:off x="7293080" y="4111312"/>
              <a:ext cx="249027" cy="270762"/>
              <a:chOff x="2676604" y="2243930"/>
              <a:chExt cx="916965" cy="996999"/>
            </a:xfrm>
            <a:solidFill>
              <a:srgbClr val="CD5C3E"/>
            </a:solidFill>
          </p:grpSpPr>
          <p:sp>
            <p:nvSpPr>
              <p:cNvPr id="47" name="Freeform 294">
                <a:extLst>
                  <a:ext uri="{FF2B5EF4-FFF2-40B4-BE49-F238E27FC236}">
                    <a16:creationId xmlns:a16="http://schemas.microsoft.com/office/drawing/2014/main" id="{A672188F-6434-42D1-B587-E0E0FD251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6604" y="3092065"/>
                <a:ext cx="916965" cy="148864"/>
              </a:xfrm>
              <a:custGeom>
                <a:avLst/>
                <a:gdLst>
                  <a:gd name="T0" fmla="*/ 305 w 305"/>
                  <a:gd name="T1" fmla="*/ 0 h 119"/>
                  <a:gd name="T2" fmla="*/ 266 w 305"/>
                  <a:gd name="T3" fmla="*/ 0 h 119"/>
                  <a:gd name="T4" fmla="*/ 266 w 305"/>
                  <a:gd name="T5" fmla="*/ 65 h 119"/>
                  <a:gd name="T6" fmla="*/ 250 w 305"/>
                  <a:gd name="T7" fmla="*/ 80 h 119"/>
                  <a:gd name="T8" fmla="*/ 55 w 305"/>
                  <a:gd name="T9" fmla="*/ 80 h 119"/>
                  <a:gd name="T10" fmla="*/ 39 w 305"/>
                  <a:gd name="T11" fmla="*/ 65 h 119"/>
                  <a:gd name="T12" fmla="*/ 39 w 305"/>
                  <a:gd name="T13" fmla="*/ 0 h 119"/>
                  <a:gd name="T14" fmla="*/ 0 w 305"/>
                  <a:gd name="T15" fmla="*/ 0 h 119"/>
                  <a:gd name="T16" fmla="*/ 0 w 305"/>
                  <a:gd name="T17" fmla="*/ 65 h 119"/>
                  <a:gd name="T18" fmla="*/ 55 w 305"/>
                  <a:gd name="T19" fmla="*/ 119 h 119"/>
                  <a:gd name="T20" fmla="*/ 250 w 305"/>
                  <a:gd name="T21" fmla="*/ 119 h 119"/>
                  <a:gd name="T22" fmla="*/ 305 w 305"/>
                  <a:gd name="T23" fmla="*/ 65 h 119"/>
                  <a:gd name="T24" fmla="*/ 305 w 305"/>
                  <a:gd name="T25" fmla="*/ 0 h 119"/>
                  <a:gd name="connsiteX0" fmla="*/ 10000 w 10000"/>
                  <a:gd name="connsiteY0" fmla="*/ 0 h 10000"/>
                  <a:gd name="connsiteX1" fmla="*/ 8721 w 10000"/>
                  <a:gd name="connsiteY1" fmla="*/ 0 h 10000"/>
                  <a:gd name="connsiteX2" fmla="*/ 8721 w 10000"/>
                  <a:gd name="connsiteY2" fmla="*/ 5462 h 10000"/>
                  <a:gd name="connsiteX3" fmla="*/ 8197 w 10000"/>
                  <a:gd name="connsiteY3" fmla="*/ 6723 h 10000"/>
                  <a:gd name="connsiteX4" fmla="*/ 1803 w 10000"/>
                  <a:gd name="connsiteY4" fmla="*/ 6723 h 10000"/>
                  <a:gd name="connsiteX5" fmla="*/ 1279 w 10000"/>
                  <a:gd name="connsiteY5" fmla="*/ 5462 h 10000"/>
                  <a:gd name="connsiteX6" fmla="*/ 1279 w 10000"/>
                  <a:gd name="connsiteY6" fmla="*/ 0 h 10000"/>
                  <a:gd name="connsiteX7" fmla="*/ 0 w 10000"/>
                  <a:gd name="connsiteY7" fmla="*/ 5462 h 10000"/>
                  <a:gd name="connsiteX8" fmla="*/ 1803 w 10000"/>
                  <a:gd name="connsiteY8" fmla="*/ 10000 h 10000"/>
                  <a:gd name="connsiteX9" fmla="*/ 8197 w 10000"/>
                  <a:gd name="connsiteY9" fmla="*/ 10000 h 10000"/>
                  <a:gd name="connsiteX10" fmla="*/ 10000 w 10000"/>
                  <a:gd name="connsiteY10" fmla="*/ 5462 h 10000"/>
                  <a:gd name="connsiteX11" fmla="*/ 10000 w 10000"/>
                  <a:gd name="connsiteY11" fmla="*/ 0 h 10000"/>
                  <a:gd name="connsiteX0" fmla="*/ 10000 w 10000"/>
                  <a:gd name="connsiteY0" fmla="*/ 0 h 10000"/>
                  <a:gd name="connsiteX1" fmla="*/ 8721 w 10000"/>
                  <a:gd name="connsiteY1" fmla="*/ 0 h 10000"/>
                  <a:gd name="connsiteX2" fmla="*/ 8721 w 10000"/>
                  <a:gd name="connsiteY2" fmla="*/ 5462 h 10000"/>
                  <a:gd name="connsiteX3" fmla="*/ 8197 w 10000"/>
                  <a:gd name="connsiteY3" fmla="*/ 6723 h 10000"/>
                  <a:gd name="connsiteX4" fmla="*/ 1803 w 10000"/>
                  <a:gd name="connsiteY4" fmla="*/ 6723 h 10000"/>
                  <a:gd name="connsiteX5" fmla="*/ 1279 w 10000"/>
                  <a:gd name="connsiteY5" fmla="*/ 5462 h 10000"/>
                  <a:gd name="connsiteX6" fmla="*/ 0 w 10000"/>
                  <a:gd name="connsiteY6" fmla="*/ 5462 h 10000"/>
                  <a:gd name="connsiteX7" fmla="*/ 1803 w 10000"/>
                  <a:gd name="connsiteY7" fmla="*/ 10000 h 10000"/>
                  <a:gd name="connsiteX8" fmla="*/ 8197 w 10000"/>
                  <a:gd name="connsiteY8" fmla="*/ 10000 h 10000"/>
                  <a:gd name="connsiteX9" fmla="*/ 10000 w 10000"/>
                  <a:gd name="connsiteY9" fmla="*/ 5462 h 10000"/>
                  <a:gd name="connsiteX10" fmla="*/ 10000 w 10000"/>
                  <a:gd name="connsiteY10" fmla="*/ 0 h 10000"/>
                  <a:gd name="connsiteX0" fmla="*/ 8721 w 8721"/>
                  <a:gd name="connsiteY0" fmla="*/ 0 h 10000"/>
                  <a:gd name="connsiteX1" fmla="*/ 7442 w 8721"/>
                  <a:gd name="connsiteY1" fmla="*/ 0 h 10000"/>
                  <a:gd name="connsiteX2" fmla="*/ 7442 w 8721"/>
                  <a:gd name="connsiteY2" fmla="*/ 5462 h 10000"/>
                  <a:gd name="connsiteX3" fmla="*/ 6918 w 8721"/>
                  <a:gd name="connsiteY3" fmla="*/ 6723 h 10000"/>
                  <a:gd name="connsiteX4" fmla="*/ 524 w 8721"/>
                  <a:gd name="connsiteY4" fmla="*/ 6723 h 10000"/>
                  <a:gd name="connsiteX5" fmla="*/ 0 w 8721"/>
                  <a:gd name="connsiteY5" fmla="*/ 5462 h 10000"/>
                  <a:gd name="connsiteX6" fmla="*/ 524 w 8721"/>
                  <a:gd name="connsiteY6" fmla="*/ 10000 h 10000"/>
                  <a:gd name="connsiteX7" fmla="*/ 6918 w 8721"/>
                  <a:gd name="connsiteY7" fmla="*/ 10000 h 10000"/>
                  <a:gd name="connsiteX8" fmla="*/ 8721 w 8721"/>
                  <a:gd name="connsiteY8" fmla="*/ 5462 h 10000"/>
                  <a:gd name="connsiteX9" fmla="*/ 8721 w 8721"/>
                  <a:gd name="connsiteY9" fmla="*/ 0 h 10000"/>
                  <a:gd name="connsiteX0" fmla="*/ 10315 w 10315"/>
                  <a:gd name="connsiteY0" fmla="*/ 0 h 10242"/>
                  <a:gd name="connsiteX1" fmla="*/ 8848 w 10315"/>
                  <a:gd name="connsiteY1" fmla="*/ 0 h 10242"/>
                  <a:gd name="connsiteX2" fmla="*/ 8848 w 10315"/>
                  <a:gd name="connsiteY2" fmla="*/ 5462 h 10242"/>
                  <a:gd name="connsiteX3" fmla="*/ 8248 w 10315"/>
                  <a:gd name="connsiteY3" fmla="*/ 6723 h 10242"/>
                  <a:gd name="connsiteX4" fmla="*/ 916 w 10315"/>
                  <a:gd name="connsiteY4" fmla="*/ 6723 h 10242"/>
                  <a:gd name="connsiteX5" fmla="*/ 916 w 10315"/>
                  <a:gd name="connsiteY5" fmla="*/ 10000 h 10242"/>
                  <a:gd name="connsiteX6" fmla="*/ 8248 w 10315"/>
                  <a:gd name="connsiteY6" fmla="*/ 10000 h 10242"/>
                  <a:gd name="connsiteX7" fmla="*/ 10315 w 10315"/>
                  <a:gd name="connsiteY7" fmla="*/ 5462 h 10242"/>
                  <a:gd name="connsiteX8" fmla="*/ 10315 w 10315"/>
                  <a:gd name="connsiteY8" fmla="*/ 0 h 10242"/>
                  <a:gd name="connsiteX0" fmla="*/ 10315 w 10315"/>
                  <a:gd name="connsiteY0" fmla="*/ 0 h 10242"/>
                  <a:gd name="connsiteX1" fmla="*/ 8848 w 10315"/>
                  <a:gd name="connsiteY1" fmla="*/ 0 h 10242"/>
                  <a:gd name="connsiteX2" fmla="*/ 8248 w 10315"/>
                  <a:gd name="connsiteY2" fmla="*/ 6723 h 10242"/>
                  <a:gd name="connsiteX3" fmla="*/ 916 w 10315"/>
                  <a:gd name="connsiteY3" fmla="*/ 6723 h 10242"/>
                  <a:gd name="connsiteX4" fmla="*/ 916 w 10315"/>
                  <a:gd name="connsiteY4" fmla="*/ 10000 h 10242"/>
                  <a:gd name="connsiteX5" fmla="*/ 8248 w 10315"/>
                  <a:gd name="connsiteY5" fmla="*/ 10000 h 10242"/>
                  <a:gd name="connsiteX6" fmla="*/ 10315 w 10315"/>
                  <a:gd name="connsiteY6" fmla="*/ 5462 h 10242"/>
                  <a:gd name="connsiteX7" fmla="*/ 10315 w 10315"/>
                  <a:gd name="connsiteY7" fmla="*/ 0 h 10242"/>
                  <a:gd name="connsiteX0" fmla="*/ 10315 w 10315"/>
                  <a:gd name="connsiteY0" fmla="*/ 0 h 10242"/>
                  <a:gd name="connsiteX1" fmla="*/ 8848 w 10315"/>
                  <a:gd name="connsiteY1" fmla="*/ 0 h 10242"/>
                  <a:gd name="connsiteX2" fmla="*/ 8248 w 10315"/>
                  <a:gd name="connsiteY2" fmla="*/ 6723 h 10242"/>
                  <a:gd name="connsiteX3" fmla="*/ 916 w 10315"/>
                  <a:gd name="connsiteY3" fmla="*/ 6723 h 10242"/>
                  <a:gd name="connsiteX4" fmla="*/ 916 w 10315"/>
                  <a:gd name="connsiteY4" fmla="*/ 10000 h 10242"/>
                  <a:gd name="connsiteX5" fmla="*/ 8248 w 10315"/>
                  <a:gd name="connsiteY5" fmla="*/ 10000 h 10242"/>
                  <a:gd name="connsiteX6" fmla="*/ 10315 w 10315"/>
                  <a:gd name="connsiteY6" fmla="*/ 0 h 10242"/>
                  <a:gd name="connsiteX0" fmla="*/ 8248 w 9044"/>
                  <a:gd name="connsiteY0" fmla="*/ 10041 h 10283"/>
                  <a:gd name="connsiteX1" fmla="*/ 8848 w 9044"/>
                  <a:gd name="connsiteY1" fmla="*/ 41 h 10283"/>
                  <a:gd name="connsiteX2" fmla="*/ 8248 w 9044"/>
                  <a:gd name="connsiteY2" fmla="*/ 6764 h 10283"/>
                  <a:gd name="connsiteX3" fmla="*/ 916 w 9044"/>
                  <a:gd name="connsiteY3" fmla="*/ 6764 h 10283"/>
                  <a:gd name="connsiteX4" fmla="*/ 916 w 9044"/>
                  <a:gd name="connsiteY4" fmla="*/ 10041 h 10283"/>
                  <a:gd name="connsiteX5" fmla="*/ 8248 w 9044"/>
                  <a:gd name="connsiteY5" fmla="*/ 10041 h 10283"/>
                  <a:gd name="connsiteX0" fmla="*/ 9120 w 10133"/>
                  <a:gd name="connsiteY0" fmla="*/ 3586 h 3822"/>
                  <a:gd name="connsiteX1" fmla="*/ 9120 w 10133"/>
                  <a:gd name="connsiteY1" fmla="*/ 399 h 3822"/>
                  <a:gd name="connsiteX2" fmla="*/ 1013 w 10133"/>
                  <a:gd name="connsiteY2" fmla="*/ 399 h 3822"/>
                  <a:gd name="connsiteX3" fmla="*/ 1013 w 10133"/>
                  <a:gd name="connsiteY3" fmla="*/ 3586 h 3822"/>
                  <a:gd name="connsiteX4" fmla="*/ 9120 w 10133"/>
                  <a:gd name="connsiteY4" fmla="*/ 3586 h 3822"/>
                  <a:gd name="connsiteX0" fmla="*/ 9036 w 10036"/>
                  <a:gd name="connsiteY0" fmla="*/ 8933 h 9550"/>
                  <a:gd name="connsiteX1" fmla="*/ 9036 w 10036"/>
                  <a:gd name="connsiteY1" fmla="*/ 594 h 9550"/>
                  <a:gd name="connsiteX2" fmla="*/ 1036 w 10036"/>
                  <a:gd name="connsiteY2" fmla="*/ 594 h 9550"/>
                  <a:gd name="connsiteX3" fmla="*/ 1036 w 10036"/>
                  <a:gd name="connsiteY3" fmla="*/ 8933 h 9550"/>
                  <a:gd name="connsiteX4" fmla="*/ 9036 w 10036"/>
                  <a:gd name="connsiteY4" fmla="*/ 8933 h 9550"/>
                  <a:gd name="connsiteX0" fmla="*/ 9004 w 9896"/>
                  <a:gd name="connsiteY0" fmla="*/ 8890 h 9536"/>
                  <a:gd name="connsiteX1" fmla="*/ 9004 w 9896"/>
                  <a:gd name="connsiteY1" fmla="*/ 158 h 9536"/>
                  <a:gd name="connsiteX2" fmla="*/ 1032 w 9896"/>
                  <a:gd name="connsiteY2" fmla="*/ 158 h 9536"/>
                  <a:gd name="connsiteX3" fmla="*/ 1032 w 9896"/>
                  <a:gd name="connsiteY3" fmla="*/ 8890 h 9536"/>
                  <a:gd name="connsiteX4" fmla="*/ 9004 w 9896"/>
                  <a:gd name="connsiteY4" fmla="*/ 8890 h 9536"/>
                  <a:gd name="connsiteX0" fmla="*/ 9099 w 10035"/>
                  <a:gd name="connsiteY0" fmla="*/ 9323 h 10000"/>
                  <a:gd name="connsiteX1" fmla="*/ 9099 w 10035"/>
                  <a:gd name="connsiteY1" fmla="*/ 166 h 10000"/>
                  <a:gd name="connsiteX2" fmla="*/ 1043 w 10035"/>
                  <a:gd name="connsiteY2" fmla="*/ 166 h 10000"/>
                  <a:gd name="connsiteX3" fmla="*/ 1043 w 10035"/>
                  <a:gd name="connsiteY3" fmla="*/ 9323 h 10000"/>
                  <a:gd name="connsiteX4" fmla="*/ 9099 w 10035"/>
                  <a:gd name="connsiteY4" fmla="*/ 9323 h 10000"/>
                  <a:gd name="connsiteX0" fmla="*/ 9171 w 10107"/>
                  <a:gd name="connsiteY0" fmla="*/ 9323 h 9324"/>
                  <a:gd name="connsiteX1" fmla="*/ 9171 w 10107"/>
                  <a:gd name="connsiteY1" fmla="*/ 166 h 9324"/>
                  <a:gd name="connsiteX2" fmla="*/ 1115 w 10107"/>
                  <a:gd name="connsiteY2" fmla="*/ 166 h 9324"/>
                  <a:gd name="connsiteX3" fmla="*/ 1115 w 10107"/>
                  <a:gd name="connsiteY3" fmla="*/ 9323 h 9324"/>
                  <a:gd name="connsiteX4" fmla="*/ 9171 w 10107"/>
                  <a:gd name="connsiteY4" fmla="*/ 9323 h 9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07" h="9324">
                    <a:moveTo>
                      <a:pt x="9171" y="9323"/>
                    </a:moveTo>
                    <a:cubicBezTo>
                      <a:pt x="10600" y="9323"/>
                      <a:pt x="10224" y="592"/>
                      <a:pt x="9171" y="166"/>
                    </a:cubicBezTo>
                    <a:cubicBezTo>
                      <a:pt x="8118" y="-261"/>
                      <a:pt x="2554" y="287"/>
                      <a:pt x="1115" y="166"/>
                    </a:cubicBezTo>
                    <a:cubicBezTo>
                      <a:pt x="-324" y="44"/>
                      <a:pt x="-421" y="9447"/>
                      <a:pt x="1115" y="9323"/>
                    </a:cubicBezTo>
                    <a:cubicBezTo>
                      <a:pt x="2651" y="9199"/>
                      <a:pt x="7742" y="9323"/>
                      <a:pt x="9171" y="93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295">
                <a:extLst>
                  <a:ext uri="{FF2B5EF4-FFF2-40B4-BE49-F238E27FC236}">
                    <a16:creationId xmlns:a16="http://schemas.microsoft.com/office/drawing/2014/main" id="{87CE173F-F375-4654-8A15-71E3518E24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5640" y="2243930"/>
                <a:ext cx="635000" cy="773113"/>
              </a:xfrm>
              <a:custGeom>
                <a:avLst/>
                <a:gdLst>
                  <a:gd name="T0" fmla="*/ 63 w 169"/>
                  <a:gd name="T1" fmla="*/ 0 h 206"/>
                  <a:gd name="T2" fmla="*/ 50 w 169"/>
                  <a:gd name="T3" fmla="*/ 8 h 206"/>
                  <a:gd name="T4" fmla="*/ 51 w 169"/>
                  <a:gd name="T5" fmla="*/ 112 h 206"/>
                  <a:gd name="T6" fmla="*/ 17 w 169"/>
                  <a:gd name="T7" fmla="*/ 112 h 206"/>
                  <a:gd name="T8" fmla="*/ 5 w 169"/>
                  <a:gd name="T9" fmla="*/ 122 h 206"/>
                  <a:gd name="T10" fmla="*/ 32 w 169"/>
                  <a:gd name="T11" fmla="*/ 152 h 206"/>
                  <a:gd name="T12" fmla="*/ 49 w 169"/>
                  <a:gd name="T13" fmla="*/ 171 h 206"/>
                  <a:gd name="T14" fmla="*/ 76 w 169"/>
                  <a:gd name="T15" fmla="*/ 200 h 206"/>
                  <a:gd name="T16" fmla="*/ 93 w 169"/>
                  <a:gd name="T17" fmla="*/ 200 h 206"/>
                  <a:gd name="T18" fmla="*/ 120 w 169"/>
                  <a:gd name="T19" fmla="*/ 171 h 206"/>
                  <a:gd name="T20" fmla="*/ 137 w 169"/>
                  <a:gd name="T21" fmla="*/ 151 h 206"/>
                  <a:gd name="T22" fmla="*/ 164 w 169"/>
                  <a:gd name="T23" fmla="*/ 121 h 206"/>
                  <a:gd name="T24" fmla="*/ 152 w 169"/>
                  <a:gd name="T25" fmla="*/ 112 h 206"/>
                  <a:gd name="T26" fmla="*/ 118 w 169"/>
                  <a:gd name="T27" fmla="*/ 112 h 206"/>
                  <a:gd name="T28" fmla="*/ 118 w 169"/>
                  <a:gd name="T29" fmla="*/ 8 h 206"/>
                  <a:gd name="T30" fmla="*/ 105 w 169"/>
                  <a:gd name="T31" fmla="*/ 0 h 206"/>
                  <a:gd name="T32" fmla="*/ 63 w 169"/>
                  <a:gd name="T33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9" h="206">
                    <a:moveTo>
                      <a:pt x="63" y="0"/>
                    </a:moveTo>
                    <a:cubicBezTo>
                      <a:pt x="56" y="0"/>
                      <a:pt x="50" y="3"/>
                      <a:pt x="50" y="8"/>
                    </a:cubicBezTo>
                    <a:cubicBezTo>
                      <a:pt x="51" y="112"/>
                      <a:pt x="51" y="112"/>
                      <a:pt x="51" y="112"/>
                    </a:cubicBezTo>
                    <a:cubicBezTo>
                      <a:pt x="17" y="112"/>
                      <a:pt x="17" y="112"/>
                      <a:pt x="17" y="112"/>
                    </a:cubicBezTo>
                    <a:cubicBezTo>
                      <a:pt x="5" y="112"/>
                      <a:pt x="0" y="117"/>
                      <a:pt x="5" y="122"/>
                    </a:cubicBezTo>
                    <a:cubicBezTo>
                      <a:pt x="32" y="152"/>
                      <a:pt x="32" y="152"/>
                      <a:pt x="32" y="152"/>
                    </a:cubicBezTo>
                    <a:cubicBezTo>
                      <a:pt x="37" y="157"/>
                      <a:pt x="44" y="165"/>
                      <a:pt x="49" y="171"/>
                    </a:cubicBezTo>
                    <a:cubicBezTo>
                      <a:pt x="76" y="200"/>
                      <a:pt x="76" y="200"/>
                      <a:pt x="76" y="200"/>
                    </a:cubicBezTo>
                    <a:cubicBezTo>
                      <a:pt x="81" y="206"/>
                      <a:pt x="89" y="206"/>
                      <a:pt x="93" y="200"/>
                    </a:cubicBezTo>
                    <a:cubicBezTo>
                      <a:pt x="120" y="171"/>
                      <a:pt x="120" y="171"/>
                      <a:pt x="120" y="171"/>
                    </a:cubicBezTo>
                    <a:cubicBezTo>
                      <a:pt x="125" y="165"/>
                      <a:pt x="132" y="157"/>
                      <a:pt x="137" y="151"/>
                    </a:cubicBezTo>
                    <a:cubicBezTo>
                      <a:pt x="164" y="121"/>
                      <a:pt x="164" y="121"/>
                      <a:pt x="164" y="121"/>
                    </a:cubicBezTo>
                    <a:cubicBezTo>
                      <a:pt x="169" y="116"/>
                      <a:pt x="163" y="112"/>
                      <a:pt x="152" y="112"/>
                    </a:cubicBezTo>
                    <a:cubicBezTo>
                      <a:pt x="118" y="112"/>
                      <a:pt x="118" y="112"/>
                      <a:pt x="118" y="112"/>
                    </a:cubicBezTo>
                    <a:cubicBezTo>
                      <a:pt x="118" y="8"/>
                      <a:pt x="118" y="8"/>
                      <a:pt x="118" y="8"/>
                    </a:cubicBezTo>
                    <a:cubicBezTo>
                      <a:pt x="118" y="3"/>
                      <a:pt x="112" y="0"/>
                      <a:pt x="105" y="0"/>
                    </a:cubicBezTo>
                    <a:lnTo>
                      <a:pt x="6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76F74E5-1E62-44C1-953B-13A00B00B42E}"/>
              </a:ext>
            </a:extLst>
          </p:cNvPr>
          <p:cNvGrpSpPr/>
          <p:nvPr userDrawn="1"/>
        </p:nvGrpSpPr>
        <p:grpSpPr>
          <a:xfrm>
            <a:off x="6915840" y="5067599"/>
            <a:ext cx="417720" cy="417720"/>
            <a:chOff x="6915840" y="5067599"/>
            <a:chExt cx="417720" cy="417720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DA63908-6947-47FA-867E-A93EC54AE24F}"/>
                </a:ext>
              </a:extLst>
            </p:cNvPr>
            <p:cNvSpPr/>
            <p:nvPr/>
          </p:nvSpPr>
          <p:spPr>
            <a:xfrm>
              <a:off x="6915840" y="5067599"/>
              <a:ext cx="417720" cy="417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Freeform 39">
              <a:extLst>
                <a:ext uri="{FF2B5EF4-FFF2-40B4-BE49-F238E27FC236}">
                  <a16:creationId xmlns:a16="http://schemas.microsoft.com/office/drawing/2014/main" id="{BF9418B6-05E5-440D-99E3-8E9074B35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246" y="5143005"/>
              <a:ext cx="266909" cy="266909"/>
            </a:xfrm>
            <a:custGeom>
              <a:avLst/>
              <a:gdLst>
                <a:gd name="T0" fmla="*/ 288 w 361"/>
                <a:gd name="T1" fmla="*/ 241 h 361"/>
                <a:gd name="T2" fmla="*/ 288 w 361"/>
                <a:gd name="T3" fmla="*/ 191 h 361"/>
                <a:gd name="T4" fmla="*/ 288 w 361"/>
                <a:gd name="T5" fmla="*/ 168 h 361"/>
                <a:gd name="T6" fmla="*/ 264 w 361"/>
                <a:gd name="T7" fmla="*/ 168 h 361"/>
                <a:gd name="T8" fmla="*/ 193 w 361"/>
                <a:gd name="T9" fmla="*/ 168 h 361"/>
                <a:gd name="T10" fmla="*/ 193 w 361"/>
                <a:gd name="T11" fmla="*/ 120 h 361"/>
                <a:gd name="T12" fmla="*/ 264 w 361"/>
                <a:gd name="T13" fmla="*/ 120 h 361"/>
                <a:gd name="T14" fmla="*/ 264 w 361"/>
                <a:gd name="T15" fmla="*/ 0 h 361"/>
                <a:gd name="T16" fmla="*/ 97 w 361"/>
                <a:gd name="T17" fmla="*/ 0 h 361"/>
                <a:gd name="T18" fmla="*/ 97 w 361"/>
                <a:gd name="T19" fmla="*/ 120 h 361"/>
                <a:gd name="T20" fmla="*/ 168 w 361"/>
                <a:gd name="T21" fmla="*/ 120 h 361"/>
                <a:gd name="T22" fmla="*/ 168 w 361"/>
                <a:gd name="T23" fmla="*/ 168 h 361"/>
                <a:gd name="T24" fmla="*/ 97 w 361"/>
                <a:gd name="T25" fmla="*/ 168 h 361"/>
                <a:gd name="T26" fmla="*/ 73 w 361"/>
                <a:gd name="T27" fmla="*/ 168 h 361"/>
                <a:gd name="T28" fmla="*/ 73 w 361"/>
                <a:gd name="T29" fmla="*/ 191 h 361"/>
                <a:gd name="T30" fmla="*/ 73 w 361"/>
                <a:gd name="T31" fmla="*/ 241 h 361"/>
                <a:gd name="T32" fmla="*/ 0 w 361"/>
                <a:gd name="T33" fmla="*/ 241 h 361"/>
                <a:gd name="T34" fmla="*/ 0 w 361"/>
                <a:gd name="T35" fmla="*/ 361 h 361"/>
                <a:gd name="T36" fmla="*/ 168 w 361"/>
                <a:gd name="T37" fmla="*/ 361 h 361"/>
                <a:gd name="T38" fmla="*/ 168 w 361"/>
                <a:gd name="T39" fmla="*/ 241 h 361"/>
                <a:gd name="T40" fmla="*/ 97 w 361"/>
                <a:gd name="T41" fmla="*/ 241 h 361"/>
                <a:gd name="T42" fmla="*/ 97 w 361"/>
                <a:gd name="T43" fmla="*/ 191 h 361"/>
                <a:gd name="T44" fmla="*/ 264 w 361"/>
                <a:gd name="T45" fmla="*/ 191 h 361"/>
                <a:gd name="T46" fmla="*/ 264 w 361"/>
                <a:gd name="T47" fmla="*/ 241 h 361"/>
                <a:gd name="T48" fmla="*/ 193 w 361"/>
                <a:gd name="T49" fmla="*/ 241 h 361"/>
                <a:gd name="T50" fmla="*/ 193 w 361"/>
                <a:gd name="T51" fmla="*/ 361 h 361"/>
                <a:gd name="T52" fmla="*/ 361 w 361"/>
                <a:gd name="T53" fmla="*/ 361 h 361"/>
                <a:gd name="T54" fmla="*/ 361 w 361"/>
                <a:gd name="T55" fmla="*/ 241 h 361"/>
                <a:gd name="T56" fmla="*/ 288 w 361"/>
                <a:gd name="T57" fmla="*/ 24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1" h="361">
                  <a:moveTo>
                    <a:pt x="288" y="241"/>
                  </a:moveTo>
                  <a:lnTo>
                    <a:pt x="288" y="191"/>
                  </a:lnTo>
                  <a:lnTo>
                    <a:pt x="288" y="168"/>
                  </a:lnTo>
                  <a:lnTo>
                    <a:pt x="264" y="168"/>
                  </a:lnTo>
                  <a:lnTo>
                    <a:pt x="193" y="168"/>
                  </a:lnTo>
                  <a:lnTo>
                    <a:pt x="193" y="120"/>
                  </a:lnTo>
                  <a:lnTo>
                    <a:pt x="264" y="120"/>
                  </a:lnTo>
                  <a:lnTo>
                    <a:pt x="264" y="0"/>
                  </a:lnTo>
                  <a:lnTo>
                    <a:pt x="97" y="0"/>
                  </a:lnTo>
                  <a:lnTo>
                    <a:pt x="97" y="120"/>
                  </a:lnTo>
                  <a:lnTo>
                    <a:pt x="168" y="120"/>
                  </a:lnTo>
                  <a:lnTo>
                    <a:pt x="168" y="168"/>
                  </a:lnTo>
                  <a:lnTo>
                    <a:pt x="97" y="168"/>
                  </a:lnTo>
                  <a:lnTo>
                    <a:pt x="73" y="168"/>
                  </a:lnTo>
                  <a:lnTo>
                    <a:pt x="73" y="191"/>
                  </a:lnTo>
                  <a:lnTo>
                    <a:pt x="73" y="241"/>
                  </a:lnTo>
                  <a:lnTo>
                    <a:pt x="0" y="241"/>
                  </a:lnTo>
                  <a:lnTo>
                    <a:pt x="0" y="361"/>
                  </a:lnTo>
                  <a:lnTo>
                    <a:pt x="168" y="361"/>
                  </a:lnTo>
                  <a:lnTo>
                    <a:pt x="168" y="241"/>
                  </a:lnTo>
                  <a:lnTo>
                    <a:pt x="97" y="241"/>
                  </a:lnTo>
                  <a:lnTo>
                    <a:pt x="97" y="191"/>
                  </a:lnTo>
                  <a:lnTo>
                    <a:pt x="264" y="191"/>
                  </a:lnTo>
                  <a:lnTo>
                    <a:pt x="264" y="241"/>
                  </a:lnTo>
                  <a:lnTo>
                    <a:pt x="193" y="241"/>
                  </a:lnTo>
                  <a:lnTo>
                    <a:pt x="193" y="361"/>
                  </a:lnTo>
                  <a:lnTo>
                    <a:pt x="361" y="361"/>
                  </a:lnTo>
                  <a:lnTo>
                    <a:pt x="361" y="241"/>
                  </a:lnTo>
                  <a:lnTo>
                    <a:pt x="288" y="241"/>
                  </a:lnTo>
                  <a:close/>
                </a:path>
              </a:pathLst>
            </a:custGeom>
            <a:solidFill>
              <a:srgbClr val="AB2A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898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6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ody Bullets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Freeform 19">
            <a:extLst>
              <a:ext uri="{FF2B5EF4-FFF2-40B4-BE49-F238E27FC236}">
                <a16:creationId xmlns:a16="http://schemas.microsoft.com/office/drawing/2014/main" id="{01648917-1CF3-4D06-BC43-6397D9082BAD}"/>
              </a:ext>
            </a:extLst>
          </p:cNvPr>
          <p:cNvSpPr>
            <a:spLocks/>
          </p:cNvSpPr>
          <p:nvPr/>
        </p:nvSpPr>
        <p:spPr bwMode="auto">
          <a:xfrm>
            <a:off x="708554" y="1856651"/>
            <a:ext cx="14850" cy="57453"/>
          </a:xfrm>
          <a:custGeom>
            <a:avLst/>
            <a:gdLst>
              <a:gd name="T0" fmla="*/ 0 w 4"/>
              <a:gd name="T1" fmla="*/ 16 h 16"/>
              <a:gd name="T2" fmla="*/ 4 w 4"/>
              <a:gd name="T3" fmla="*/ 0 h 16"/>
              <a:gd name="T4" fmla="*/ 4 w 4"/>
              <a:gd name="T5" fmla="*/ 0 h 16"/>
              <a:gd name="T6" fmla="*/ 0 w 4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6">
                <a:moveTo>
                  <a:pt x="0" y="16"/>
                </a:moveTo>
                <a:cubicBezTo>
                  <a:pt x="3" y="4"/>
                  <a:pt x="4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6"/>
                  <a:pt x="1" y="11"/>
                  <a:pt x="0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4999BF5-C3A5-402D-9C35-0AA514999C3C}"/>
              </a:ext>
            </a:extLst>
          </p:cNvPr>
          <p:cNvSpPr/>
          <p:nvPr userDrawn="1"/>
        </p:nvSpPr>
        <p:spPr>
          <a:xfrm>
            <a:off x="-19049" y="1444809"/>
            <a:ext cx="4903080" cy="5129664"/>
          </a:xfrm>
          <a:custGeom>
            <a:avLst/>
            <a:gdLst>
              <a:gd name="connsiteX0" fmla="*/ 0 w 4448175"/>
              <a:gd name="connsiteY0" fmla="*/ 9525 h 5124450"/>
              <a:gd name="connsiteX1" fmla="*/ 4448175 w 4448175"/>
              <a:gd name="connsiteY1" fmla="*/ 0 h 5124450"/>
              <a:gd name="connsiteX2" fmla="*/ 3524250 w 4448175"/>
              <a:gd name="connsiteY2" fmla="*/ 5124450 h 5124450"/>
              <a:gd name="connsiteX3" fmla="*/ 19050 w 4448175"/>
              <a:gd name="connsiteY3" fmla="*/ 5114925 h 5124450"/>
              <a:gd name="connsiteX4" fmla="*/ 0 w 4448175"/>
              <a:gd name="connsiteY4" fmla="*/ 9525 h 5124450"/>
              <a:gd name="connsiteX0" fmla="*/ 0 w 4836461"/>
              <a:gd name="connsiteY0" fmla="*/ 9525 h 5124450"/>
              <a:gd name="connsiteX1" fmla="*/ 4448175 w 4836461"/>
              <a:gd name="connsiteY1" fmla="*/ 0 h 5124450"/>
              <a:gd name="connsiteX2" fmla="*/ 3524250 w 4836461"/>
              <a:gd name="connsiteY2" fmla="*/ 5124450 h 5124450"/>
              <a:gd name="connsiteX3" fmla="*/ 19050 w 4836461"/>
              <a:gd name="connsiteY3" fmla="*/ 5114925 h 5124450"/>
              <a:gd name="connsiteX4" fmla="*/ 0 w 4836461"/>
              <a:gd name="connsiteY4" fmla="*/ 9525 h 5124450"/>
              <a:gd name="connsiteX0" fmla="*/ 0 w 4865937"/>
              <a:gd name="connsiteY0" fmla="*/ 9525 h 5124450"/>
              <a:gd name="connsiteX1" fmla="*/ 4448175 w 4865937"/>
              <a:gd name="connsiteY1" fmla="*/ 0 h 5124450"/>
              <a:gd name="connsiteX2" fmla="*/ 3524250 w 4865937"/>
              <a:gd name="connsiteY2" fmla="*/ 5124450 h 5124450"/>
              <a:gd name="connsiteX3" fmla="*/ 19050 w 4865937"/>
              <a:gd name="connsiteY3" fmla="*/ 5114925 h 5124450"/>
              <a:gd name="connsiteX4" fmla="*/ 0 w 4865937"/>
              <a:gd name="connsiteY4" fmla="*/ 9525 h 5124450"/>
              <a:gd name="connsiteX0" fmla="*/ 0 w 4632016"/>
              <a:gd name="connsiteY0" fmla="*/ 9525 h 5124450"/>
              <a:gd name="connsiteX1" fmla="*/ 4448175 w 4632016"/>
              <a:gd name="connsiteY1" fmla="*/ 0 h 5124450"/>
              <a:gd name="connsiteX2" fmla="*/ 3524250 w 4632016"/>
              <a:gd name="connsiteY2" fmla="*/ 5124450 h 5124450"/>
              <a:gd name="connsiteX3" fmla="*/ 19050 w 4632016"/>
              <a:gd name="connsiteY3" fmla="*/ 5114925 h 5124450"/>
              <a:gd name="connsiteX4" fmla="*/ 0 w 4632016"/>
              <a:gd name="connsiteY4" fmla="*/ 9525 h 5124450"/>
              <a:gd name="connsiteX0" fmla="*/ 0 w 4841588"/>
              <a:gd name="connsiteY0" fmla="*/ 9525 h 5124450"/>
              <a:gd name="connsiteX1" fmla="*/ 4448175 w 4841588"/>
              <a:gd name="connsiteY1" fmla="*/ 0 h 5124450"/>
              <a:gd name="connsiteX2" fmla="*/ 3524250 w 4841588"/>
              <a:gd name="connsiteY2" fmla="*/ 5124450 h 5124450"/>
              <a:gd name="connsiteX3" fmla="*/ 19050 w 4841588"/>
              <a:gd name="connsiteY3" fmla="*/ 5114925 h 5124450"/>
              <a:gd name="connsiteX4" fmla="*/ 0 w 4841588"/>
              <a:gd name="connsiteY4" fmla="*/ 9525 h 5124450"/>
              <a:gd name="connsiteX0" fmla="*/ 0 w 4860447"/>
              <a:gd name="connsiteY0" fmla="*/ 9525 h 5124450"/>
              <a:gd name="connsiteX1" fmla="*/ 4448175 w 4860447"/>
              <a:gd name="connsiteY1" fmla="*/ 0 h 5124450"/>
              <a:gd name="connsiteX2" fmla="*/ 3524250 w 4860447"/>
              <a:gd name="connsiteY2" fmla="*/ 5124450 h 5124450"/>
              <a:gd name="connsiteX3" fmla="*/ 19050 w 4860447"/>
              <a:gd name="connsiteY3" fmla="*/ 5114925 h 5124450"/>
              <a:gd name="connsiteX4" fmla="*/ 0 w 4860447"/>
              <a:gd name="connsiteY4" fmla="*/ 9525 h 5124450"/>
              <a:gd name="connsiteX0" fmla="*/ 0 w 4903080"/>
              <a:gd name="connsiteY0" fmla="*/ 9525 h 5124450"/>
              <a:gd name="connsiteX1" fmla="*/ 4448175 w 4903080"/>
              <a:gd name="connsiteY1" fmla="*/ 0 h 5124450"/>
              <a:gd name="connsiteX2" fmla="*/ 3524250 w 4903080"/>
              <a:gd name="connsiteY2" fmla="*/ 5124450 h 5124450"/>
              <a:gd name="connsiteX3" fmla="*/ 19050 w 4903080"/>
              <a:gd name="connsiteY3" fmla="*/ 5114925 h 5124450"/>
              <a:gd name="connsiteX4" fmla="*/ 0 w 4903080"/>
              <a:gd name="connsiteY4" fmla="*/ 9525 h 512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3080" h="5124450">
                <a:moveTo>
                  <a:pt x="0" y="9525"/>
                </a:moveTo>
                <a:lnTo>
                  <a:pt x="4448175" y="0"/>
                </a:lnTo>
                <a:cubicBezTo>
                  <a:pt x="5549900" y="1298575"/>
                  <a:pt x="4415632" y="4359808"/>
                  <a:pt x="3524250" y="5124450"/>
                </a:cubicBezTo>
                <a:lnTo>
                  <a:pt x="19050" y="5114925"/>
                </a:lnTo>
                <a:lnTo>
                  <a:pt x="0" y="952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14">
            <a:extLst>
              <a:ext uri="{FF2B5EF4-FFF2-40B4-BE49-F238E27FC236}">
                <a16:creationId xmlns:a16="http://schemas.microsoft.com/office/drawing/2014/main" id="{D8114A10-2F04-464D-9ACF-43C9CF1AA396}"/>
              </a:ext>
            </a:extLst>
          </p:cNvPr>
          <p:cNvSpPr>
            <a:spLocks/>
          </p:cNvSpPr>
          <p:nvPr userDrawn="1"/>
        </p:nvSpPr>
        <p:spPr bwMode="auto">
          <a:xfrm>
            <a:off x="4180851" y="1871348"/>
            <a:ext cx="1888702" cy="3765172"/>
          </a:xfrm>
          <a:custGeom>
            <a:avLst/>
            <a:gdLst>
              <a:gd name="T0" fmla="*/ 156 w 525"/>
              <a:gd name="T1" fmla="*/ 0 h 1059"/>
              <a:gd name="T2" fmla="*/ 134 w 525"/>
              <a:gd name="T3" fmla="*/ 0 h 1059"/>
              <a:gd name="T4" fmla="*/ 161 w 525"/>
              <a:gd name="T5" fmla="*/ 444 h 1059"/>
              <a:gd name="T6" fmla="*/ 31 w 525"/>
              <a:gd name="T7" fmla="*/ 972 h 1059"/>
              <a:gd name="T8" fmla="*/ 0 w 525"/>
              <a:gd name="T9" fmla="*/ 1059 h 1059"/>
              <a:gd name="T10" fmla="*/ 395 w 525"/>
              <a:gd name="T11" fmla="*/ 732 h 1059"/>
              <a:gd name="T12" fmla="*/ 466 w 525"/>
              <a:gd name="T13" fmla="*/ 445 h 1059"/>
              <a:gd name="T14" fmla="*/ 156 w 525"/>
              <a:gd name="T15" fmla="*/ 0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5" h="1059">
                <a:moveTo>
                  <a:pt x="156" y="0"/>
                </a:moveTo>
                <a:cubicBezTo>
                  <a:pt x="134" y="0"/>
                  <a:pt x="134" y="0"/>
                  <a:pt x="134" y="0"/>
                </a:cubicBezTo>
                <a:cubicBezTo>
                  <a:pt x="183" y="122"/>
                  <a:pt x="198" y="272"/>
                  <a:pt x="161" y="444"/>
                </a:cubicBezTo>
                <a:cubicBezTo>
                  <a:pt x="109" y="685"/>
                  <a:pt x="57" y="884"/>
                  <a:pt x="31" y="972"/>
                </a:cubicBezTo>
                <a:cubicBezTo>
                  <a:pt x="22" y="1003"/>
                  <a:pt x="12" y="1031"/>
                  <a:pt x="0" y="1059"/>
                </a:cubicBezTo>
                <a:cubicBezTo>
                  <a:pt x="229" y="981"/>
                  <a:pt x="352" y="882"/>
                  <a:pt x="395" y="732"/>
                </a:cubicBezTo>
                <a:cubicBezTo>
                  <a:pt x="409" y="684"/>
                  <a:pt x="438" y="576"/>
                  <a:pt x="466" y="445"/>
                </a:cubicBezTo>
                <a:cubicBezTo>
                  <a:pt x="525" y="167"/>
                  <a:pt x="339" y="0"/>
                  <a:pt x="156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94CDE493-84CB-40FD-9A34-3F31D9B6988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22289" y="1848487"/>
            <a:ext cx="4305194" cy="4728526"/>
          </a:xfrm>
          <a:custGeom>
            <a:avLst/>
            <a:gdLst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4140200 w 4140200"/>
              <a:gd name="connsiteY2" fmla="*/ 471170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2359025 w 4140200"/>
              <a:gd name="connsiteY2" fmla="*/ 427355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3683000 w 4140200"/>
              <a:gd name="connsiteY2" fmla="*/ 3768725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319654"/>
              <a:gd name="connsiteY0" fmla="*/ 0 h 4711700"/>
              <a:gd name="connsiteX1" fmla="*/ 4140200 w 4319654"/>
              <a:gd name="connsiteY1" fmla="*/ 0 h 4711700"/>
              <a:gd name="connsiteX2" fmla="*/ 3683000 w 4319654"/>
              <a:gd name="connsiteY2" fmla="*/ 3768725 h 4711700"/>
              <a:gd name="connsiteX3" fmla="*/ 0 w 4319654"/>
              <a:gd name="connsiteY3" fmla="*/ 4711700 h 4711700"/>
              <a:gd name="connsiteX4" fmla="*/ 0 w 4319654"/>
              <a:gd name="connsiteY4" fmla="*/ 0 h 4711700"/>
              <a:gd name="connsiteX0" fmla="*/ 0 w 4328617"/>
              <a:gd name="connsiteY0" fmla="*/ 0 h 4711700"/>
              <a:gd name="connsiteX1" fmla="*/ 4140200 w 4328617"/>
              <a:gd name="connsiteY1" fmla="*/ 0 h 4711700"/>
              <a:gd name="connsiteX2" fmla="*/ 3683000 w 4328617"/>
              <a:gd name="connsiteY2" fmla="*/ 3768725 h 4711700"/>
              <a:gd name="connsiteX3" fmla="*/ 0 w 4328617"/>
              <a:gd name="connsiteY3" fmla="*/ 4711700 h 4711700"/>
              <a:gd name="connsiteX4" fmla="*/ 0 w 4328617"/>
              <a:gd name="connsiteY4" fmla="*/ 0 h 4711700"/>
              <a:gd name="connsiteX0" fmla="*/ 0 w 4261433"/>
              <a:gd name="connsiteY0" fmla="*/ 0 h 4711700"/>
              <a:gd name="connsiteX1" fmla="*/ 4140200 w 4261433"/>
              <a:gd name="connsiteY1" fmla="*/ 0 h 4711700"/>
              <a:gd name="connsiteX2" fmla="*/ 3683000 w 4261433"/>
              <a:gd name="connsiteY2" fmla="*/ 3768725 h 4711700"/>
              <a:gd name="connsiteX3" fmla="*/ 0 w 4261433"/>
              <a:gd name="connsiteY3" fmla="*/ 4711700 h 4711700"/>
              <a:gd name="connsiteX4" fmla="*/ 0 w 4261433"/>
              <a:gd name="connsiteY4" fmla="*/ 0 h 4711700"/>
              <a:gd name="connsiteX0" fmla="*/ 0 w 4316600"/>
              <a:gd name="connsiteY0" fmla="*/ 0 h 4711700"/>
              <a:gd name="connsiteX1" fmla="*/ 4140200 w 4316600"/>
              <a:gd name="connsiteY1" fmla="*/ 0 h 4711700"/>
              <a:gd name="connsiteX2" fmla="*/ 3683000 w 4316600"/>
              <a:gd name="connsiteY2" fmla="*/ 3768725 h 4711700"/>
              <a:gd name="connsiteX3" fmla="*/ 0 w 4316600"/>
              <a:gd name="connsiteY3" fmla="*/ 4711700 h 4711700"/>
              <a:gd name="connsiteX4" fmla="*/ 0 w 4316600"/>
              <a:gd name="connsiteY4" fmla="*/ 0 h 4711700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299556"/>
              <a:gd name="connsiteY0" fmla="*/ 0 h 4719638"/>
              <a:gd name="connsiteX1" fmla="*/ 4140200 w 4299556"/>
              <a:gd name="connsiteY1" fmla="*/ 0 h 4719638"/>
              <a:gd name="connsiteX2" fmla="*/ 3559175 w 4299556"/>
              <a:gd name="connsiteY2" fmla="*/ 3659187 h 4719638"/>
              <a:gd name="connsiteX3" fmla="*/ 668336 w 4299556"/>
              <a:gd name="connsiteY3" fmla="*/ 4719638 h 4719638"/>
              <a:gd name="connsiteX4" fmla="*/ 0 w 4299556"/>
              <a:gd name="connsiteY4" fmla="*/ 4711700 h 4719638"/>
              <a:gd name="connsiteX5" fmla="*/ 0 w 4299556"/>
              <a:gd name="connsiteY5" fmla="*/ 0 h 4719638"/>
              <a:gd name="connsiteX0" fmla="*/ 0 w 4313055"/>
              <a:gd name="connsiteY0" fmla="*/ 0 h 4719638"/>
              <a:gd name="connsiteX1" fmla="*/ 4140200 w 4313055"/>
              <a:gd name="connsiteY1" fmla="*/ 0 h 4719638"/>
              <a:gd name="connsiteX2" fmla="*/ 3659187 w 4313055"/>
              <a:gd name="connsiteY2" fmla="*/ 3773487 h 4719638"/>
              <a:gd name="connsiteX3" fmla="*/ 668336 w 4313055"/>
              <a:gd name="connsiteY3" fmla="*/ 4719638 h 4719638"/>
              <a:gd name="connsiteX4" fmla="*/ 0 w 4313055"/>
              <a:gd name="connsiteY4" fmla="*/ 4711700 h 4719638"/>
              <a:gd name="connsiteX5" fmla="*/ 0 w 4313055"/>
              <a:gd name="connsiteY5" fmla="*/ 0 h 4719638"/>
              <a:gd name="connsiteX0" fmla="*/ 0 w 4268744"/>
              <a:gd name="connsiteY0" fmla="*/ 0 h 4719638"/>
              <a:gd name="connsiteX1" fmla="*/ 4140200 w 4268744"/>
              <a:gd name="connsiteY1" fmla="*/ 0 h 4719638"/>
              <a:gd name="connsiteX2" fmla="*/ 3659187 w 4268744"/>
              <a:gd name="connsiteY2" fmla="*/ 3773487 h 4719638"/>
              <a:gd name="connsiteX3" fmla="*/ 668336 w 4268744"/>
              <a:gd name="connsiteY3" fmla="*/ 4719638 h 4719638"/>
              <a:gd name="connsiteX4" fmla="*/ 0 w 4268744"/>
              <a:gd name="connsiteY4" fmla="*/ 4711700 h 4719638"/>
              <a:gd name="connsiteX5" fmla="*/ 0 w 426874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231474"/>
              <a:gd name="connsiteY0" fmla="*/ 0 h 4719638"/>
              <a:gd name="connsiteX1" fmla="*/ 4140200 w 4231474"/>
              <a:gd name="connsiteY1" fmla="*/ 0 h 4719638"/>
              <a:gd name="connsiteX2" fmla="*/ 3659187 w 4231474"/>
              <a:gd name="connsiteY2" fmla="*/ 3773487 h 4719638"/>
              <a:gd name="connsiteX3" fmla="*/ 668336 w 4231474"/>
              <a:gd name="connsiteY3" fmla="*/ 4719638 h 4719638"/>
              <a:gd name="connsiteX4" fmla="*/ 0 w 4231474"/>
              <a:gd name="connsiteY4" fmla="*/ 4711700 h 4719638"/>
              <a:gd name="connsiteX5" fmla="*/ 0 w 423147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3491 w 4305194"/>
              <a:gd name="connsiteY5" fmla="*/ 874442 h 4719638"/>
              <a:gd name="connsiteX6" fmla="*/ 0 w 4305194"/>
              <a:gd name="connsiteY6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6703 w 4308406"/>
              <a:gd name="connsiteY6" fmla="*/ 874442 h 4719638"/>
              <a:gd name="connsiteX7" fmla="*/ 3212 w 4308406"/>
              <a:gd name="connsiteY7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3212 w 4308406"/>
              <a:gd name="connsiteY7" fmla="*/ 0 h 4719638"/>
              <a:gd name="connsiteX0" fmla="*/ 445172 w 4308406"/>
              <a:gd name="connsiteY0" fmla="*/ 68784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445172 w 4308406"/>
              <a:gd name="connsiteY7" fmla="*/ 68784 h 4719638"/>
              <a:gd name="connsiteX0" fmla="*/ 208952 w 4308406"/>
              <a:gd name="connsiteY0" fmla="*/ 0 h 4742566"/>
              <a:gd name="connsiteX1" fmla="*/ 4143412 w 4308406"/>
              <a:gd name="connsiteY1" fmla="*/ 22928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14901 w 4314355"/>
              <a:gd name="connsiteY0" fmla="*/ 0 h 4742566"/>
              <a:gd name="connsiteX1" fmla="*/ 4149361 w 4314355"/>
              <a:gd name="connsiteY1" fmla="*/ 7643 h 4742566"/>
              <a:gd name="connsiteX2" fmla="*/ 3668348 w 4314355"/>
              <a:gd name="connsiteY2" fmla="*/ 3796415 h 4742566"/>
              <a:gd name="connsiteX3" fmla="*/ 677497 w 4314355"/>
              <a:gd name="connsiteY3" fmla="*/ 4742566 h 4742566"/>
              <a:gd name="connsiteX4" fmla="*/ 9161 w 4314355"/>
              <a:gd name="connsiteY4" fmla="*/ 4734628 h 4742566"/>
              <a:gd name="connsiteX5" fmla="*/ 850852 w 4314355"/>
              <a:gd name="connsiteY5" fmla="*/ 1406878 h 4742566"/>
              <a:gd name="connsiteX6" fmla="*/ 1001347 w 4314355"/>
              <a:gd name="connsiteY6" fmla="*/ 820943 h 4742566"/>
              <a:gd name="connsiteX7" fmla="*/ 18367 w 4314355"/>
              <a:gd name="connsiteY7" fmla="*/ 813301 h 4742566"/>
              <a:gd name="connsiteX8" fmla="*/ 214901 w 4314355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841691 w 4305194"/>
              <a:gd name="connsiteY5" fmla="*/ 1406878 h 4742566"/>
              <a:gd name="connsiteX6" fmla="*/ 992186 w 4305194"/>
              <a:gd name="connsiteY6" fmla="*/ 820943 h 4742566"/>
              <a:gd name="connsiteX7" fmla="*/ 9206 w 4305194"/>
              <a:gd name="connsiteY7" fmla="*/ 813301 h 4742566"/>
              <a:gd name="connsiteX8" fmla="*/ 205740 w 4305194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05194" h="4742566">
                <a:moveTo>
                  <a:pt x="205740" y="0"/>
                </a:moveTo>
                <a:lnTo>
                  <a:pt x="4140200" y="7643"/>
                </a:lnTo>
                <a:cubicBezTo>
                  <a:pt x="4654549" y="1125772"/>
                  <a:pt x="3816350" y="3325985"/>
                  <a:pt x="3659187" y="3796415"/>
                </a:cubicBezTo>
                <a:lnTo>
                  <a:pt x="668336" y="4742566"/>
                </a:lnTo>
                <a:lnTo>
                  <a:pt x="0" y="4734628"/>
                </a:lnTo>
                <a:lnTo>
                  <a:pt x="992186" y="820943"/>
                </a:lnTo>
                <a:lnTo>
                  <a:pt x="9206" y="813301"/>
                </a:lnTo>
                <a:cubicBezTo>
                  <a:pt x="49317" y="591877"/>
                  <a:pt x="168804" y="186395"/>
                  <a:pt x="20574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image</a:t>
            </a:r>
          </a:p>
        </p:txBody>
      </p:sp>
      <p:grpSp>
        <p:nvGrpSpPr>
          <p:cNvPr id="29" name="Group 4">
            <a:extLst>
              <a:ext uri="{FF2B5EF4-FFF2-40B4-BE49-F238E27FC236}">
                <a16:creationId xmlns:a16="http://schemas.microsoft.com/office/drawing/2014/main" id="{4C81B567-CF18-43F5-A406-86EA269081A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08849" y="1871663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9508B1B5-82ED-437C-81B8-F440B113F5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1150" cy="6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3684AE13-BD86-4476-A3A2-75C1BFAA2A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58" y="1179"/>
              <a:ext cx="3222" cy="611"/>
            </a:xfrm>
            <a:prstGeom prst="rect">
              <a:avLst/>
            </a:prstGeom>
            <a:solidFill>
              <a:srgbClr val="00B1E2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</p:grpSp>
      <p:sp>
        <p:nvSpPr>
          <p:cNvPr id="32" name="Text Placeholder 45">
            <a:extLst>
              <a:ext uri="{FF2B5EF4-FFF2-40B4-BE49-F238E27FC236}">
                <a16:creationId xmlns:a16="http://schemas.microsoft.com/office/drawing/2014/main" id="{F3F5700E-F416-4C55-AB4F-564F8C2FE99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361869" y="2194877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33" name="Text Placeholder 45">
            <a:extLst>
              <a:ext uri="{FF2B5EF4-FFF2-40B4-BE49-F238E27FC236}">
                <a16:creationId xmlns:a16="http://schemas.microsoft.com/office/drawing/2014/main" id="{29BE2612-6269-43AE-947D-B0586391E34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748155" y="2194877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grpSp>
        <p:nvGrpSpPr>
          <p:cNvPr id="34" name="Group 4">
            <a:extLst>
              <a:ext uri="{FF2B5EF4-FFF2-40B4-BE49-F238E27FC236}">
                <a16:creationId xmlns:a16="http://schemas.microsoft.com/office/drawing/2014/main" id="{CC60C1B1-9B3E-48D0-9740-44DDE786A54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994524" y="2890838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BD192240-7514-42D4-AB40-1474BEF9A8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1149" cy="61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317C3FFB-FAE1-490B-BE2F-FDE02A4694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57" y="1179"/>
              <a:ext cx="3223" cy="611"/>
            </a:xfrm>
            <a:prstGeom prst="rect">
              <a:avLst/>
            </a:prstGeom>
            <a:solidFill>
              <a:srgbClr val="FFB81C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</p:grpSp>
      <p:sp>
        <p:nvSpPr>
          <p:cNvPr id="37" name="Text Placeholder 45">
            <a:extLst>
              <a:ext uri="{FF2B5EF4-FFF2-40B4-BE49-F238E27FC236}">
                <a16:creationId xmlns:a16="http://schemas.microsoft.com/office/drawing/2014/main" id="{375E2429-F50F-44DE-8E61-8B2775A6ACD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106627" y="3173857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38" name="Text Placeholder 45">
            <a:extLst>
              <a:ext uri="{FF2B5EF4-FFF2-40B4-BE49-F238E27FC236}">
                <a16:creationId xmlns:a16="http://schemas.microsoft.com/office/drawing/2014/main" id="{92705A09-051E-4664-BBA4-FCA426696C8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410449" y="3173857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grpSp>
        <p:nvGrpSpPr>
          <p:cNvPr id="42" name="Group 4">
            <a:extLst>
              <a:ext uri="{FF2B5EF4-FFF2-40B4-BE49-F238E27FC236}">
                <a16:creationId xmlns:a16="http://schemas.microsoft.com/office/drawing/2014/main" id="{5B3A99E4-3C8C-464D-A07A-AE8A441D311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677024" y="3919538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43" name="Freeform 5">
              <a:extLst>
                <a:ext uri="{FF2B5EF4-FFF2-40B4-BE49-F238E27FC236}">
                  <a16:creationId xmlns:a16="http://schemas.microsoft.com/office/drawing/2014/main" id="{3CCE2040-E35C-4ED5-8DA6-3F68FEA86E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1150" cy="611"/>
            </a:xfrm>
            <a:prstGeom prst="rect">
              <a:avLst/>
            </a:prstGeom>
            <a:solidFill>
              <a:srgbClr val="CD5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722A88D1-9D9F-41BD-B5F9-CFA8AD1015A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58" y="1179"/>
              <a:ext cx="3222" cy="611"/>
            </a:xfrm>
            <a:prstGeom prst="rect">
              <a:avLst/>
            </a:prstGeom>
            <a:solidFill>
              <a:srgbClr val="CD5C3E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</p:grpSp>
      <p:sp>
        <p:nvSpPr>
          <p:cNvPr id="45" name="Text Placeholder 45">
            <a:extLst>
              <a:ext uri="{FF2B5EF4-FFF2-40B4-BE49-F238E27FC236}">
                <a16:creationId xmlns:a16="http://schemas.microsoft.com/office/drawing/2014/main" id="{F0AF7C81-570E-4B3E-AD69-985D88F3CDE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818360" y="4205928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A3F506FA-71BD-4485-AE63-C49C3A545E3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5649" y="4205928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grpSp>
        <p:nvGrpSpPr>
          <p:cNvPr id="47" name="Group 4">
            <a:extLst>
              <a:ext uri="{FF2B5EF4-FFF2-40B4-BE49-F238E27FC236}">
                <a16:creationId xmlns:a16="http://schemas.microsoft.com/office/drawing/2014/main" id="{1100D2FA-D3F6-4E1C-BEED-6F4266F9324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362520" y="4951872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6EF282C9-B743-42AD-8C74-23C0363DA6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1150" cy="611"/>
            </a:xfrm>
            <a:prstGeom prst="rect">
              <a:avLst/>
            </a:prstGeom>
            <a:solidFill>
              <a:srgbClr val="AB2A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BCB8BF7E-2B43-43DA-8240-3C8E4C2EF3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58" y="1179"/>
              <a:ext cx="3222" cy="611"/>
            </a:xfrm>
            <a:prstGeom prst="rect">
              <a:avLst/>
            </a:prstGeom>
            <a:solidFill>
              <a:srgbClr val="AB2A61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</p:grpSp>
      <p:sp>
        <p:nvSpPr>
          <p:cNvPr id="50" name="Text Placeholder 45">
            <a:extLst>
              <a:ext uri="{FF2B5EF4-FFF2-40B4-BE49-F238E27FC236}">
                <a16:creationId xmlns:a16="http://schemas.microsoft.com/office/drawing/2014/main" id="{7227D79D-A099-40CF-A691-92E4CDF225D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513560" y="5291229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51" name="Text Placeholder 45">
            <a:extLst>
              <a:ext uri="{FF2B5EF4-FFF2-40B4-BE49-F238E27FC236}">
                <a16:creationId xmlns:a16="http://schemas.microsoft.com/office/drawing/2014/main" id="{D76899FC-2213-408F-9150-38FC1F904A4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24649" y="5291229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497961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4">
            <a:extLst>
              <a:ext uri="{FF2B5EF4-FFF2-40B4-BE49-F238E27FC236}">
                <a16:creationId xmlns:a16="http://schemas.microsoft.com/office/drawing/2014/main" id="{320CB016-13D6-41E7-B853-3065C751324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231094" y="1600200"/>
            <a:ext cx="10075706" cy="1408112"/>
            <a:chOff x="4208" y="1179"/>
            <a:chExt cx="4372" cy="611"/>
          </a:xfrm>
          <a:solidFill>
            <a:schemeClr val="accent3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1E857721-0733-4ED0-B9C9-7E5492366C3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838" cy="6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73721DB-BCF9-492D-A179-A4666AB1ED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046" y="1179"/>
              <a:ext cx="3534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</p:grpSp>
      <p:sp>
        <p:nvSpPr>
          <p:cNvPr id="26" name="Text Placeholder 45">
            <a:extLst>
              <a:ext uri="{FF2B5EF4-FFF2-40B4-BE49-F238E27FC236}">
                <a16:creationId xmlns:a16="http://schemas.microsoft.com/office/drawing/2014/main" id="{B5D8E346-A4CE-4EEE-A6F7-6F233E7990B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58200" y="2065233"/>
            <a:ext cx="5758376" cy="49656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grpSp>
        <p:nvGrpSpPr>
          <p:cNvPr id="28" name="Group 4">
            <a:extLst>
              <a:ext uri="{FF2B5EF4-FFF2-40B4-BE49-F238E27FC236}">
                <a16:creationId xmlns:a16="http://schemas.microsoft.com/office/drawing/2014/main" id="{8B4F30E0-7DBC-4B8E-9A7C-33AC1B4558C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786594" y="3086100"/>
            <a:ext cx="10075706" cy="1408112"/>
            <a:chOff x="4208" y="1179"/>
            <a:chExt cx="4372" cy="611"/>
          </a:xfrm>
          <a:solidFill>
            <a:schemeClr val="accent3"/>
          </a:solidFill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0211D682-6A70-443D-A82E-8A047AA430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839" cy="61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id="{21DDF988-DE72-4929-BB41-F7C081AE6EF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047" y="1179"/>
              <a:ext cx="3533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</p:grpSp>
      <p:sp>
        <p:nvSpPr>
          <p:cNvPr id="31" name="Text Placeholder 45">
            <a:extLst>
              <a:ext uri="{FF2B5EF4-FFF2-40B4-BE49-F238E27FC236}">
                <a16:creationId xmlns:a16="http://schemas.microsoft.com/office/drawing/2014/main" id="{37D40D70-B60D-40C7-BF20-D3EFF8080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13700" y="3551133"/>
            <a:ext cx="5758376" cy="49656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grpSp>
        <p:nvGrpSpPr>
          <p:cNvPr id="32" name="Group 4">
            <a:extLst>
              <a:ext uri="{FF2B5EF4-FFF2-40B4-BE49-F238E27FC236}">
                <a16:creationId xmlns:a16="http://schemas.microsoft.com/office/drawing/2014/main" id="{1407DE59-4226-45F7-9EF9-0396F2D012F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316694" y="4582498"/>
            <a:ext cx="10075706" cy="1408112"/>
            <a:chOff x="4208" y="1179"/>
            <a:chExt cx="4372" cy="611"/>
          </a:xfrm>
          <a:solidFill>
            <a:schemeClr val="accent3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0725349E-37E1-40BF-ABEC-B11A7B03BD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839" cy="611"/>
            </a:xfrm>
            <a:prstGeom prst="rect">
              <a:avLst/>
            </a:prstGeom>
            <a:solidFill>
              <a:srgbClr val="AB2A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F6268FF4-584B-4D8A-849F-4C71DB19167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047" y="1179"/>
              <a:ext cx="3533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</p:grpSp>
      <p:sp>
        <p:nvSpPr>
          <p:cNvPr id="35" name="Text Placeholder 45">
            <a:extLst>
              <a:ext uri="{FF2B5EF4-FFF2-40B4-BE49-F238E27FC236}">
                <a16:creationId xmlns:a16="http://schemas.microsoft.com/office/drawing/2014/main" id="{5034F62E-F340-4EFC-8459-5B58C80CDA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43800" y="5047531"/>
            <a:ext cx="5758376" cy="49656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06822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Body Bullets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Freeform 19">
            <a:extLst>
              <a:ext uri="{FF2B5EF4-FFF2-40B4-BE49-F238E27FC236}">
                <a16:creationId xmlns:a16="http://schemas.microsoft.com/office/drawing/2014/main" id="{01648917-1CF3-4D06-BC43-6397D9082BAD}"/>
              </a:ext>
            </a:extLst>
          </p:cNvPr>
          <p:cNvSpPr>
            <a:spLocks/>
          </p:cNvSpPr>
          <p:nvPr/>
        </p:nvSpPr>
        <p:spPr bwMode="auto">
          <a:xfrm>
            <a:off x="708554" y="1856651"/>
            <a:ext cx="14850" cy="57453"/>
          </a:xfrm>
          <a:custGeom>
            <a:avLst/>
            <a:gdLst>
              <a:gd name="T0" fmla="*/ 0 w 4"/>
              <a:gd name="T1" fmla="*/ 16 h 16"/>
              <a:gd name="T2" fmla="*/ 4 w 4"/>
              <a:gd name="T3" fmla="*/ 0 h 16"/>
              <a:gd name="T4" fmla="*/ 4 w 4"/>
              <a:gd name="T5" fmla="*/ 0 h 16"/>
              <a:gd name="T6" fmla="*/ 0 w 4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6">
                <a:moveTo>
                  <a:pt x="0" y="16"/>
                </a:moveTo>
                <a:cubicBezTo>
                  <a:pt x="3" y="4"/>
                  <a:pt x="4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6"/>
                  <a:pt x="1" y="11"/>
                  <a:pt x="0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4999BF5-C3A5-402D-9C35-0AA514999C3C}"/>
              </a:ext>
            </a:extLst>
          </p:cNvPr>
          <p:cNvSpPr/>
          <p:nvPr userDrawn="1"/>
        </p:nvSpPr>
        <p:spPr>
          <a:xfrm>
            <a:off x="-19049" y="1444809"/>
            <a:ext cx="4903080" cy="5129664"/>
          </a:xfrm>
          <a:custGeom>
            <a:avLst/>
            <a:gdLst>
              <a:gd name="connsiteX0" fmla="*/ 0 w 4448175"/>
              <a:gd name="connsiteY0" fmla="*/ 9525 h 5124450"/>
              <a:gd name="connsiteX1" fmla="*/ 4448175 w 4448175"/>
              <a:gd name="connsiteY1" fmla="*/ 0 h 5124450"/>
              <a:gd name="connsiteX2" fmla="*/ 3524250 w 4448175"/>
              <a:gd name="connsiteY2" fmla="*/ 5124450 h 5124450"/>
              <a:gd name="connsiteX3" fmla="*/ 19050 w 4448175"/>
              <a:gd name="connsiteY3" fmla="*/ 5114925 h 5124450"/>
              <a:gd name="connsiteX4" fmla="*/ 0 w 4448175"/>
              <a:gd name="connsiteY4" fmla="*/ 9525 h 5124450"/>
              <a:gd name="connsiteX0" fmla="*/ 0 w 4836461"/>
              <a:gd name="connsiteY0" fmla="*/ 9525 h 5124450"/>
              <a:gd name="connsiteX1" fmla="*/ 4448175 w 4836461"/>
              <a:gd name="connsiteY1" fmla="*/ 0 h 5124450"/>
              <a:gd name="connsiteX2" fmla="*/ 3524250 w 4836461"/>
              <a:gd name="connsiteY2" fmla="*/ 5124450 h 5124450"/>
              <a:gd name="connsiteX3" fmla="*/ 19050 w 4836461"/>
              <a:gd name="connsiteY3" fmla="*/ 5114925 h 5124450"/>
              <a:gd name="connsiteX4" fmla="*/ 0 w 4836461"/>
              <a:gd name="connsiteY4" fmla="*/ 9525 h 5124450"/>
              <a:gd name="connsiteX0" fmla="*/ 0 w 4865937"/>
              <a:gd name="connsiteY0" fmla="*/ 9525 h 5124450"/>
              <a:gd name="connsiteX1" fmla="*/ 4448175 w 4865937"/>
              <a:gd name="connsiteY1" fmla="*/ 0 h 5124450"/>
              <a:gd name="connsiteX2" fmla="*/ 3524250 w 4865937"/>
              <a:gd name="connsiteY2" fmla="*/ 5124450 h 5124450"/>
              <a:gd name="connsiteX3" fmla="*/ 19050 w 4865937"/>
              <a:gd name="connsiteY3" fmla="*/ 5114925 h 5124450"/>
              <a:gd name="connsiteX4" fmla="*/ 0 w 4865937"/>
              <a:gd name="connsiteY4" fmla="*/ 9525 h 5124450"/>
              <a:gd name="connsiteX0" fmla="*/ 0 w 4632016"/>
              <a:gd name="connsiteY0" fmla="*/ 9525 h 5124450"/>
              <a:gd name="connsiteX1" fmla="*/ 4448175 w 4632016"/>
              <a:gd name="connsiteY1" fmla="*/ 0 h 5124450"/>
              <a:gd name="connsiteX2" fmla="*/ 3524250 w 4632016"/>
              <a:gd name="connsiteY2" fmla="*/ 5124450 h 5124450"/>
              <a:gd name="connsiteX3" fmla="*/ 19050 w 4632016"/>
              <a:gd name="connsiteY3" fmla="*/ 5114925 h 5124450"/>
              <a:gd name="connsiteX4" fmla="*/ 0 w 4632016"/>
              <a:gd name="connsiteY4" fmla="*/ 9525 h 5124450"/>
              <a:gd name="connsiteX0" fmla="*/ 0 w 4841588"/>
              <a:gd name="connsiteY0" fmla="*/ 9525 h 5124450"/>
              <a:gd name="connsiteX1" fmla="*/ 4448175 w 4841588"/>
              <a:gd name="connsiteY1" fmla="*/ 0 h 5124450"/>
              <a:gd name="connsiteX2" fmla="*/ 3524250 w 4841588"/>
              <a:gd name="connsiteY2" fmla="*/ 5124450 h 5124450"/>
              <a:gd name="connsiteX3" fmla="*/ 19050 w 4841588"/>
              <a:gd name="connsiteY3" fmla="*/ 5114925 h 5124450"/>
              <a:gd name="connsiteX4" fmla="*/ 0 w 4841588"/>
              <a:gd name="connsiteY4" fmla="*/ 9525 h 5124450"/>
              <a:gd name="connsiteX0" fmla="*/ 0 w 4860447"/>
              <a:gd name="connsiteY0" fmla="*/ 9525 h 5124450"/>
              <a:gd name="connsiteX1" fmla="*/ 4448175 w 4860447"/>
              <a:gd name="connsiteY1" fmla="*/ 0 h 5124450"/>
              <a:gd name="connsiteX2" fmla="*/ 3524250 w 4860447"/>
              <a:gd name="connsiteY2" fmla="*/ 5124450 h 5124450"/>
              <a:gd name="connsiteX3" fmla="*/ 19050 w 4860447"/>
              <a:gd name="connsiteY3" fmla="*/ 5114925 h 5124450"/>
              <a:gd name="connsiteX4" fmla="*/ 0 w 4860447"/>
              <a:gd name="connsiteY4" fmla="*/ 9525 h 5124450"/>
              <a:gd name="connsiteX0" fmla="*/ 0 w 4903080"/>
              <a:gd name="connsiteY0" fmla="*/ 9525 h 5124450"/>
              <a:gd name="connsiteX1" fmla="*/ 4448175 w 4903080"/>
              <a:gd name="connsiteY1" fmla="*/ 0 h 5124450"/>
              <a:gd name="connsiteX2" fmla="*/ 3524250 w 4903080"/>
              <a:gd name="connsiteY2" fmla="*/ 5124450 h 5124450"/>
              <a:gd name="connsiteX3" fmla="*/ 19050 w 4903080"/>
              <a:gd name="connsiteY3" fmla="*/ 5114925 h 5124450"/>
              <a:gd name="connsiteX4" fmla="*/ 0 w 4903080"/>
              <a:gd name="connsiteY4" fmla="*/ 9525 h 512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3080" h="5124450">
                <a:moveTo>
                  <a:pt x="0" y="9525"/>
                </a:moveTo>
                <a:lnTo>
                  <a:pt x="4448175" y="0"/>
                </a:lnTo>
                <a:cubicBezTo>
                  <a:pt x="5549900" y="1298575"/>
                  <a:pt x="4415632" y="4359808"/>
                  <a:pt x="3524250" y="5124450"/>
                </a:cubicBezTo>
                <a:lnTo>
                  <a:pt x="19050" y="5114925"/>
                </a:lnTo>
                <a:lnTo>
                  <a:pt x="0" y="9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14">
            <a:extLst>
              <a:ext uri="{FF2B5EF4-FFF2-40B4-BE49-F238E27FC236}">
                <a16:creationId xmlns:a16="http://schemas.microsoft.com/office/drawing/2014/main" id="{D8114A10-2F04-464D-9ACF-43C9CF1AA396}"/>
              </a:ext>
            </a:extLst>
          </p:cNvPr>
          <p:cNvSpPr>
            <a:spLocks/>
          </p:cNvSpPr>
          <p:nvPr userDrawn="1"/>
        </p:nvSpPr>
        <p:spPr bwMode="auto">
          <a:xfrm>
            <a:off x="4199903" y="1852613"/>
            <a:ext cx="1898100" cy="3783907"/>
          </a:xfrm>
          <a:custGeom>
            <a:avLst/>
            <a:gdLst>
              <a:gd name="T0" fmla="*/ 156 w 525"/>
              <a:gd name="T1" fmla="*/ 0 h 1059"/>
              <a:gd name="T2" fmla="*/ 134 w 525"/>
              <a:gd name="T3" fmla="*/ 0 h 1059"/>
              <a:gd name="T4" fmla="*/ 161 w 525"/>
              <a:gd name="T5" fmla="*/ 444 h 1059"/>
              <a:gd name="T6" fmla="*/ 31 w 525"/>
              <a:gd name="T7" fmla="*/ 972 h 1059"/>
              <a:gd name="T8" fmla="*/ 0 w 525"/>
              <a:gd name="T9" fmla="*/ 1059 h 1059"/>
              <a:gd name="T10" fmla="*/ 395 w 525"/>
              <a:gd name="T11" fmla="*/ 732 h 1059"/>
              <a:gd name="T12" fmla="*/ 466 w 525"/>
              <a:gd name="T13" fmla="*/ 445 h 1059"/>
              <a:gd name="T14" fmla="*/ 156 w 525"/>
              <a:gd name="T15" fmla="*/ 0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5" h="1059">
                <a:moveTo>
                  <a:pt x="156" y="0"/>
                </a:moveTo>
                <a:cubicBezTo>
                  <a:pt x="134" y="0"/>
                  <a:pt x="134" y="0"/>
                  <a:pt x="134" y="0"/>
                </a:cubicBezTo>
                <a:cubicBezTo>
                  <a:pt x="183" y="122"/>
                  <a:pt x="198" y="272"/>
                  <a:pt x="161" y="444"/>
                </a:cubicBezTo>
                <a:cubicBezTo>
                  <a:pt x="109" y="685"/>
                  <a:pt x="57" y="884"/>
                  <a:pt x="31" y="972"/>
                </a:cubicBezTo>
                <a:cubicBezTo>
                  <a:pt x="22" y="1003"/>
                  <a:pt x="12" y="1031"/>
                  <a:pt x="0" y="1059"/>
                </a:cubicBezTo>
                <a:cubicBezTo>
                  <a:pt x="229" y="981"/>
                  <a:pt x="352" y="882"/>
                  <a:pt x="395" y="732"/>
                </a:cubicBezTo>
                <a:cubicBezTo>
                  <a:pt x="409" y="684"/>
                  <a:pt x="438" y="576"/>
                  <a:pt x="466" y="445"/>
                </a:cubicBezTo>
                <a:cubicBezTo>
                  <a:pt x="525" y="167"/>
                  <a:pt x="339" y="0"/>
                  <a:pt x="156" y="0"/>
                </a:cubicBezTo>
                <a:close/>
              </a:path>
            </a:pathLst>
          </a:custGeom>
          <a:solidFill>
            <a:srgbClr val="00B9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94CDE493-84CB-40FD-9A34-3F31D9B6988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22289" y="1848487"/>
            <a:ext cx="4325936" cy="4728526"/>
          </a:xfrm>
          <a:custGeom>
            <a:avLst/>
            <a:gdLst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4140200 w 4140200"/>
              <a:gd name="connsiteY2" fmla="*/ 471170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2359025 w 4140200"/>
              <a:gd name="connsiteY2" fmla="*/ 427355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3683000 w 4140200"/>
              <a:gd name="connsiteY2" fmla="*/ 3768725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319654"/>
              <a:gd name="connsiteY0" fmla="*/ 0 h 4711700"/>
              <a:gd name="connsiteX1" fmla="*/ 4140200 w 4319654"/>
              <a:gd name="connsiteY1" fmla="*/ 0 h 4711700"/>
              <a:gd name="connsiteX2" fmla="*/ 3683000 w 4319654"/>
              <a:gd name="connsiteY2" fmla="*/ 3768725 h 4711700"/>
              <a:gd name="connsiteX3" fmla="*/ 0 w 4319654"/>
              <a:gd name="connsiteY3" fmla="*/ 4711700 h 4711700"/>
              <a:gd name="connsiteX4" fmla="*/ 0 w 4319654"/>
              <a:gd name="connsiteY4" fmla="*/ 0 h 4711700"/>
              <a:gd name="connsiteX0" fmla="*/ 0 w 4328617"/>
              <a:gd name="connsiteY0" fmla="*/ 0 h 4711700"/>
              <a:gd name="connsiteX1" fmla="*/ 4140200 w 4328617"/>
              <a:gd name="connsiteY1" fmla="*/ 0 h 4711700"/>
              <a:gd name="connsiteX2" fmla="*/ 3683000 w 4328617"/>
              <a:gd name="connsiteY2" fmla="*/ 3768725 h 4711700"/>
              <a:gd name="connsiteX3" fmla="*/ 0 w 4328617"/>
              <a:gd name="connsiteY3" fmla="*/ 4711700 h 4711700"/>
              <a:gd name="connsiteX4" fmla="*/ 0 w 4328617"/>
              <a:gd name="connsiteY4" fmla="*/ 0 h 4711700"/>
              <a:gd name="connsiteX0" fmla="*/ 0 w 4261433"/>
              <a:gd name="connsiteY0" fmla="*/ 0 h 4711700"/>
              <a:gd name="connsiteX1" fmla="*/ 4140200 w 4261433"/>
              <a:gd name="connsiteY1" fmla="*/ 0 h 4711700"/>
              <a:gd name="connsiteX2" fmla="*/ 3683000 w 4261433"/>
              <a:gd name="connsiteY2" fmla="*/ 3768725 h 4711700"/>
              <a:gd name="connsiteX3" fmla="*/ 0 w 4261433"/>
              <a:gd name="connsiteY3" fmla="*/ 4711700 h 4711700"/>
              <a:gd name="connsiteX4" fmla="*/ 0 w 4261433"/>
              <a:gd name="connsiteY4" fmla="*/ 0 h 4711700"/>
              <a:gd name="connsiteX0" fmla="*/ 0 w 4316600"/>
              <a:gd name="connsiteY0" fmla="*/ 0 h 4711700"/>
              <a:gd name="connsiteX1" fmla="*/ 4140200 w 4316600"/>
              <a:gd name="connsiteY1" fmla="*/ 0 h 4711700"/>
              <a:gd name="connsiteX2" fmla="*/ 3683000 w 4316600"/>
              <a:gd name="connsiteY2" fmla="*/ 3768725 h 4711700"/>
              <a:gd name="connsiteX3" fmla="*/ 0 w 4316600"/>
              <a:gd name="connsiteY3" fmla="*/ 4711700 h 4711700"/>
              <a:gd name="connsiteX4" fmla="*/ 0 w 4316600"/>
              <a:gd name="connsiteY4" fmla="*/ 0 h 4711700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299556"/>
              <a:gd name="connsiteY0" fmla="*/ 0 h 4719638"/>
              <a:gd name="connsiteX1" fmla="*/ 4140200 w 4299556"/>
              <a:gd name="connsiteY1" fmla="*/ 0 h 4719638"/>
              <a:gd name="connsiteX2" fmla="*/ 3559175 w 4299556"/>
              <a:gd name="connsiteY2" fmla="*/ 3659187 h 4719638"/>
              <a:gd name="connsiteX3" fmla="*/ 668336 w 4299556"/>
              <a:gd name="connsiteY3" fmla="*/ 4719638 h 4719638"/>
              <a:gd name="connsiteX4" fmla="*/ 0 w 4299556"/>
              <a:gd name="connsiteY4" fmla="*/ 4711700 h 4719638"/>
              <a:gd name="connsiteX5" fmla="*/ 0 w 4299556"/>
              <a:gd name="connsiteY5" fmla="*/ 0 h 4719638"/>
              <a:gd name="connsiteX0" fmla="*/ 0 w 4313055"/>
              <a:gd name="connsiteY0" fmla="*/ 0 h 4719638"/>
              <a:gd name="connsiteX1" fmla="*/ 4140200 w 4313055"/>
              <a:gd name="connsiteY1" fmla="*/ 0 h 4719638"/>
              <a:gd name="connsiteX2" fmla="*/ 3659187 w 4313055"/>
              <a:gd name="connsiteY2" fmla="*/ 3773487 h 4719638"/>
              <a:gd name="connsiteX3" fmla="*/ 668336 w 4313055"/>
              <a:gd name="connsiteY3" fmla="*/ 4719638 h 4719638"/>
              <a:gd name="connsiteX4" fmla="*/ 0 w 4313055"/>
              <a:gd name="connsiteY4" fmla="*/ 4711700 h 4719638"/>
              <a:gd name="connsiteX5" fmla="*/ 0 w 4313055"/>
              <a:gd name="connsiteY5" fmla="*/ 0 h 4719638"/>
              <a:gd name="connsiteX0" fmla="*/ 0 w 4268744"/>
              <a:gd name="connsiteY0" fmla="*/ 0 h 4719638"/>
              <a:gd name="connsiteX1" fmla="*/ 4140200 w 4268744"/>
              <a:gd name="connsiteY1" fmla="*/ 0 h 4719638"/>
              <a:gd name="connsiteX2" fmla="*/ 3659187 w 4268744"/>
              <a:gd name="connsiteY2" fmla="*/ 3773487 h 4719638"/>
              <a:gd name="connsiteX3" fmla="*/ 668336 w 4268744"/>
              <a:gd name="connsiteY3" fmla="*/ 4719638 h 4719638"/>
              <a:gd name="connsiteX4" fmla="*/ 0 w 4268744"/>
              <a:gd name="connsiteY4" fmla="*/ 4711700 h 4719638"/>
              <a:gd name="connsiteX5" fmla="*/ 0 w 426874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231474"/>
              <a:gd name="connsiteY0" fmla="*/ 0 h 4719638"/>
              <a:gd name="connsiteX1" fmla="*/ 4140200 w 4231474"/>
              <a:gd name="connsiteY1" fmla="*/ 0 h 4719638"/>
              <a:gd name="connsiteX2" fmla="*/ 3659187 w 4231474"/>
              <a:gd name="connsiteY2" fmla="*/ 3773487 h 4719638"/>
              <a:gd name="connsiteX3" fmla="*/ 668336 w 4231474"/>
              <a:gd name="connsiteY3" fmla="*/ 4719638 h 4719638"/>
              <a:gd name="connsiteX4" fmla="*/ 0 w 4231474"/>
              <a:gd name="connsiteY4" fmla="*/ 4711700 h 4719638"/>
              <a:gd name="connsiteX5" fmla="*/ 0 w 423147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3491 w 4305194"/>
              <a:gd name="connsiteY5" fmla="*/ 874442 h 4719638"/>
              <a:gd name="connsiteX6" fmla="*/ 0 w 4305194"/>
              <a:gd name="connsiteY6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6703 w 4308406"/>
              <a:gd name="connsiteY6" fmla="*/ 874442 h 4719638"/>
              <a:gd name="connsiteX7" fmla="*/ 3212 w 4308406"/>
              <a:gd name="connsiteY7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3212 w 4308406"/>
              <a:gd name="connsiteY7" fmla="*/ 0 h 4719638"/>
              <a:gd name="connsiteX0" fmla="*/ 445172 w 4308406"/>
              <a:gd name="connsiteY0" fmla="*/ 68784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445172 w 4308406"/>
              <a:gd name="connsiteY7" fmla="*/ 68784 h 4719638"/>
              <a:gd name="connsiteX0" fmla="*/ 208952 w 4308406"/>
              <a:gd name="connsiteY0" fmla="*/ 0 h 4742566"/>
              <a:gd name="connsiteX1" fmla="*/ 4143412 w 4308406"/>
              <a:gd name="connsiteY1" fmla="*/ 22928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14901 w 4314355"/>
              <a:gd name="connsiteY0" fmla="*/ 0 h 4742566"/>
              <a:gd name="connsiteX1" fmla="*/ 4149361 w 4314355"/>
              <a:gd name="connsiteY1" fmla="*/ 7643 h 4742566"/>
              <a:gd name="connsiteX2" fmla="*/ 3668348 w 4314355"/>
              <a:gd name="connsiteY2" fmla="*/ 3796415 h 4742566"/>
              <a:gd name="connsiteX3" fmla="*/ 677497 w 4314355"/>
              <a:gd name="connsiteY3" fmla="*/ 4742566 h 4742566"/>
              <a:gd name="connsiteX4" fmla="*/ 9161 w 4314355"/>
              <a:gd name="connsiteY4" fmla="*/ 4734628 h 4742566"/>
              <a:gd name="connsiteX5" fmla="*/ 850852 w 4314355"/>
              <a:gd name="connsiteY5" fmla="*/ 1406878 h 4742566"/>
              <a:gd name="connsiteX6" fmla="*/ 1001347 w 4314355"/>
              <a:gd name="connsiteY6" fmla="*/ 820943 h 4742566"/>
              <a:gd name="connsiteX7" fmla="*/ 18367 w 4314355"/>
              <a:gd name="connsiteY7" fmla="*/ 813301 h 4742566"/>
              <a:gd name="connsiteX8" fmla="*/ 214901 w 4314355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841691 w 4305194"/>
              <a:gd name="connsiteY5" fmla="*/ 1406878 h 4742566"/>
              <a:gd name="connsiteX6" fmla="*/ 992186 w 4305194"/>
              <a:gd name="connsiteY6" fmla="*/ 820943 h 4742566"/>
              <a:gd name="connsiteX7" fmla="*/ 9206 w 4305194"/>
              <a:gd name="connsiteY7" fmla="*/ 813301 h 4742566"/>
              <a:gd name="connsiteX8" fmla="*/ 205740 w 4305194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05194" h="4742566">
                <a:moveTo>
                  <a:pt x="205740" y="0"/>
                </a:moveTo>
                <a:lnTo>
                  <a:pt x="4140200" y="7643"/>
                </a:lnTo>
                <a:cubicBezTo>
                  <a:pt x="4654549" y="1125772"/>
                  <a:pt x="3816350" y="3325985"/>
                  <a:pt x="3659187" y="3796415"/>
                </a:cubicBezTo>
                <a:lnTo>
                  <a:pt x="668336" y="4742566"/>
                </a:lnTo>
                <a:lnTo>
                  <a:pt x="0" y="4734628"/>
                </a:lnTo>
                <a:lnTo>
                  <a:pt x="992186" y="820943"/>
                </a:lnTo>
                <a:lnTo>
                  <a:pt x="9206" y="813301"/>
                </a:lnTo>
                <a:cubicBezTo>
                  <a:pt x="49317" y="591877"/>
                  <a:pt x="168804" y="186395"/>
                  <a:pt x="20574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E84CE36-242C-4784-9312-FF7D05425728}"/>
              </a:ext>
            </a:extLst>
          </p:cNvPr>
          <p:cNvSpPr/>
          <p:nvPr userDrawn="1"/>
        </p:nvSpPr>
        <p:spPr>
          <a:xfrm>
            <a:off x="6400800" y="2545129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AD12FC-4024-4266-88E7-054C141A81B6}"/>
              </a:ext>
            </a:extLst>
          </p:cNvPr>
          <p:cNvSpPr/>
          <p:nvPr userDrawn="1"/>
        </p:nvSpPr>
        <p:spPr>
          <a:xfrm>
            <a:off x="11963399" y="2545129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5E68D7D-47A4-4A5A-BA72-D7A2E62F8EE6}"/>
              </a:ext>
            </a:extLst>
          </p:cNvPr>
          <p:cNvSpPr/>
          <p:nvPr userDrawn="1"/>
        </p:nvSpPr>
        <p:spPr>
          <a:xfrm>
            <a:off x="6400800" y="3161649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CFC8D44-41F9-47FC-B034-A976532ABC84}"/>
              </a:ext>
            </a:extLst>
          </p:cNvPr>
          <p:cNvSpPr/>
          <p:nvPr userDrawn="1"/>
        </p:nvSpPr>
        <p:spPr>
          <a:xfrm>
            <a:off x="6400800" y="3781041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08D4D3E-D9D8-4D36-BF1F-4E33D237A4C7}"/>
              </a:ext>
            </a:extLst>
          </p:cNvPr>
          <p:cNvSpPr/>
          <p:nvPr userDrawn="1"/>
        </p:nvSpPr>
        <p:spPr>
          <a:xfrm>
            <a:off x="6400800" y="4411174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1D83CB1-3373-4D46-A778-518E9578C9AF}"/>
              </a:ext>
            </a:extLst>
          </p:cNvPr>
          <p:cNvSpPr/>
          <p:nvPr userDrawn="1"/>
        </p:nvSpPr>
        <p:spPr>
          <a:xfrm>
            <a:off x="6400800" y="5032191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83FD676-05A3-4F7E-A821-041DFD55D4E7}"/>
              </a:ext>
            </a:extLst>
          </p:cNvPr>
          <p:cNvSpPr/>
          <p:nvPr userDrawn="1"/>
        </p:nvSpPr>
        <p:spPr>
          <a:xfrm>
            <a:off x="11963399" y="3166147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D57EE54-0611-44E1-BE4F-54A2DFE6BD8E}"/>
              </a:ext>
            </a:extLst>
          </p:cNvPr>
          <p:cNvSpPr/>
          <p:nvPr userDrawn="1"/>
        </p:nvSpPr>
        <p:spPr>
          <a:xfrm>
            <a:off x="11963399" y="3781041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1B89EF7-6DDF-4DCF-AE95-F48CD9F9C7D8}"/>
              </a:ext>
            </a:extLst>
          </p:cNvPr>
          <p:cNvSpPr/>
          <p:nvPr userDrawn="1"/>
        </p:nvSpPr>
        <p:spPr>
          <a:xfrm>
            <a:off x="11963399" y="4404457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693D097-69DD-49CC-98D1-CBAC6BCDA226}"/>
              </a:ext>
            </a:extLst>
          </p:cNvPr>
          <p:cNvSpPr/>
          <p:nvPr userDrawn="1"/>
        </p:nvSpPr>
        <p:spPr>
          <a:xfrm>
            <a:off x="11963399" y="5025476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F1C30550-9A0A-4927-A932-B4FF685DF9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800" y="1905000"/>
            <a:ext cx="5181600" cy="457200"/>
          </a:xfrm>
          <a:prstGeom prst="rect">
            <a:avLst/>
          </a:prstGeom>
        </p:spPr>
        <p:txBody>
          <a:bodyPr lIns="0"/>
          <a:lstStyle>
            <a:lvl1pPr marL="0" indent="0" algn="l">
              <a:buFont typeface="Arial" panose="020B0604020202020204" pitchFamily="34" charset="0"/>
              <a:buNone/>
              <a:defRPr sz="24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29C044B9-7A64-4693-9E49-13C9F0010A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53200" y="2545129"/>
            <a:ext cx="51816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DA189DE7-A23C-4134-95ED-9BD07E5443B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53200" y="3166147"/>
            <a:ext cx="51816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775CB1EC-503C-42AD-A67C-70B53B5B6B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53200" y="3787165"/>
            <a:ext cx="51816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36" name="Text Placeholder 10">
            <a:extLst>
              <a:ext uri="{FF2B5EF4-FFF2-40B4-BE49-F238E27FC236}">
                <a16:creationId xmlns:a16="http://schemas.microsoft.com/office/drawing/2014/main" id="{0600A160-D4B6-472B-92A4-A2FED5D151C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553200" y="4404457"/>
            <a:ext cx="5181600" cy="460926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37" name="Text Placeholder 10">
            <a:extLst>
              <a:ext uri="{FF2B5EF4-FFF2-40B4-BE49-F238E27FC236}">
                <a16:creationId xmlns:a16="http://schemas.microsoft.com/office/drawing/2014/main" id="{BBAEA652-F1CA-4EDC-B90F-4DA62746EC5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53200" y="5029200"/>
            <a:ext cx="51816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87045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6" grpId="0" animBg="1"/>
      <p:bldP spid="6" grpId="0" animBg="1"/>
      <p:bldP spid="47" grpId="0" animBg="1"/>
      <p:bldP spid="48" grpId="0" animBg="1"/>
      <p:bldP spid="49" grpId="0" animBg="1"/>
      <p:bldP spid="50" grpId="0" animBg="1"/>
      <p:bldP spid="42" grpId="0" animBg="1"/>
      <p:bldP spid="43" grpId="0" animBg="1"/>
      <p:bldP spid="44" grpId="0" animBg="1"/>
      <p:bldP spid="45" grpId="0" animBg="1"/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7900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Body Bullets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Freeform 19">
            <a:extLst>
              <a:ext uri="{FF2B5EF4-FFF2-40B4-BE49-F238E27FC236}">
                <a16:creationId xmlns:a16="http://schemas.microsoft.com/office/drawing/2014/main" id="{01648917-1CF3-4D06-BC43-6397D9082BAD}"/>
              </a:ext>
            </a:extLst>
          </p:cNvPr>
          <p:cNvSpPr>
            <a:spLocks/>
          </p:cNvSpPr>
          <p:nvPr/>
        </p:nvSpPr>
        <p:spPr bwMode="auto">
          <a:xfrm>
            <a:off x="708554" y="1856651"/>
            <a:ext cx="14850" cy="57453"/>
          </a:xfrm>
          <a:custGeom>
            <a:avLst/>
            <a:gdLst>
              <a:gd name="T0" fmla="*/ 0 w 4"/>
              <a:gd name="T1" fmla="*/ 16 h 16"/>
              <a:gd name="T2" fmla="*/ 4 w 4"/>
              <a:gd name="T3" fmla="*/ 0 h 16"/>
              <a:gd name="T4" fmla="*/ 4 w 4"/>
              <a:gd name="T5" fmla="*/ 0 h 16"/>
              <a:gd name="T6" fmla="*/ 0 w 4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6">
                <a:moveTo>
                  <a:pt x="0" y="16"/>
                </a:moveTo>
                <a:cubicBezTo>
                  <a:pt x="3" y="4"/>
                  <a:pt x="4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6"/>
                  <a:pt x="1" y="11"/>
                  <a:pt x="0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4999BF5-C3A5-402D-9C35-0AA514999C3C}"/>
              </a:ext>
            </a:extLst>
          </p:cNvPr>
          <p:cNvSpPr/>
          <p:nvPr userDrawn="1"/>
        </p:nvSpPr>
        <p:spPr>
          <a:xfrm>
            <a:off x="-19049" y="1444809"/>
            <a:ext cx="4903080" cy="5129664"/>
          </a:xfrm>
          <a:custGeom>
            <a:avLst/>
            <a:gdLst>
              <a:gd name="connsiteX0" fmla="*/ 0 w 4448175"/>
              <a:gd name="connsiteY0" fmla="*/ 9525 h 5124450"/>
              <a:gd name="connsiteX1" fmla="*/ 4448175 w 4448175"/>
              <a:gd name="connsiteY1" fmla="*/ 0 h 5124450"/>
              <a:gd name="connsiteX2" fmla="*/ 3524250 w 4448175"/>
              <a:gd name="connsiteY2" fmla="*/ 5124450 h 5124450"/>
              <a:gd name="connsiteX3" fmla="*/ 19050 w 4448175"/>
              <a:gd name="connsiteY3" fmla="*/ 5114925 h 5124450"/>
              <a:gd name="connsiteX4" fmla="*/ 0 w 4448175"/>
              <a:gd name="connsiteY4" fmla="*/ 9525 h 5124450"/>
              <a:gd name="connsiteX0" fmla="*/ 0 w 4836461"/>
              <a:gd name="connsiteY0" fmla="*/ 9525 h 5124450"/>
              <a:gd name="connsiteX1" fmla="*/ 4448175 w 4836461"/>
              <a:gd name="connsiteY1" fmla="*/ 0 h 5124450"/>
              <a:gd name="connsiteX2" fmla="*/ 3524250 w 4836461"/>
              <a:gd name="connsiteY2" fmla="*/ 5124450 h 5124450"/>
              <a:gd name="connsiteX3" fmla="*/ 19050 w 4836461"/>
              <a:gd name="connsiteY3" fmla="*/ 5114925 h 5124450"/>
              <a:gd name="connsiteX4" fmla="*/ 0 w 4836461"/>
              <a:gd name="connsiteY4" fmla="*/ 9525 h 5124450"/>
              <a:gd name="connsiteX0" fmla="*/ 0 w 4865937"/>
              <a:gd name="connsiteY0" fmla="*/ 9525 h 5124450"/>
              <a:gd name="connsiteX1" fmla="*/ 4448175 w 4865937"/>
              <a:gd name="connsiteY1" fmla="*/ 0 h 5124450"/>
              <a:gd name="connsiteX2" fmla="*/ 3524250 w 4865937"/>
              <a:gd name="connsiteY2" fmla="*/ 5124450 h 5124450"/>
              <a:gd name="connsiteX3" fmla="*/ 19050 w 4865937"/>
              <a:gd name="connsiteY3" fmla="*/ 5114925 h 5124450"/>
              <a:gd name="connsiteX4" fmla="*/ 0 w 4865937"/>
              <a:gd name="connsiteY4" fmla="*/ 9525 h 5124450"/>
              <a:gd name="connsiteX0" fmla="*/ 0 w 4632016"/>
              <a:gd name="connsiteY0" fmla="*/ 9525 h 5124450"/>
              <a:gd name="connsiteX1" fmla="*/ 4448175 w 4632016"/>
              <a:gd name="connsiteY1" fmla="*/ 0 h 5124450"/>
              <a:gd name="connsiteX2" fmla="*/ 3524250 w 4632016"/>
              <a:gd name="connsiteY2" fmla="*/ 5124450 h 5124450"/>
              <a:gd name="connsiteX3" fmla="*/ 19050 w 4632016"/>
              <a:gd name="connsiteY3" fmla="*/ 5114925 h 5124450"/>
              <a:gd name="connsiteX4" fmla="*/ 0 w 4632016"/>
              <a:gd name="connsiteY4" fmla="*/ 9525 h 5124450"/>
              <a:gd name="connsiteX0" fmla="*/ 0 w 4841588"/>
              <a:gd name="connsiteY0" fmla="*/ 9525 h 5124450"/>
              <a:gd name="connsiteX1" fmla="*/ 4448175 w 4841588"/>
              <a:gd name="connsiteY1" fmla="*/ 0 h 5124450"/>
              <a:gd name="connsiteX2" fmla="*/ 3524250 w 4841588"/>
              <a:gd name="connsiteY2" fmla="*/ 5124450 h 5124450"/>
              <a:gd name="connsiteX3" fmla="*/ 19050 w 4841588"/>
              <a:gd name="connsiteY3" fmla="*/ 5114925 h 5124450"/>
              <a:gd name="connsiteX4" fmla="*/ 0 w 4841588"/>
              <a:gd name="connsiteY4" fmla="*/ 9525 h 5124450"/>
              <a:gd name="connsiteX0" fmla="*/ 0 w 4860447"/>
              <a:gd name="connsiteY0" fmla="*/ 9525 h 5124450"/>
              <a:gd name="connsiteX1" fmla="*/ 4448175 w 4860447"/>
              <a:gd name="connsiteY1" fmla="*/ 0 h 5124450"/>
              <a:gd name="connsiteX2" fmla="*/ 3524250 w 4860447"/>
              <a:gd name="connsiteY2" fmla="*/ 5124450 h 5124450"/>
              <a:gd name="connsiteX3" fmla="*/ 19050 w 4860447"/>
              <a:gd name="connsiteY3" fmla="*/ 5114925 h 5124450"/>
              <a:gd name="connsiteX4" fmla="*/ 0 w 4860447"/>
              <a:gd name="connsiteY4" fmla="*/ 9525 h 5124450"/>
              <a:gd name="connsiteX0" fmla="*/ 0 w 4903080"/>
              <a:gd name="connsiteY0" fmla="*/ 9525 h 5124450"/>
              <a:gd name="connsiteX1" fmla="*/ 4448175 w 4903080"/>
              <a:gd name="connsiteY1" fmla="*/ 0 h 5124450"/>
              <a:gd name="connsiteX2" fmla="*/ 3524250 w 4903080"/>
              <a:gd name="connsiteY2" fmla="*/ 5124450 h 5124450"/>
              <a:gd name="connsiteX3" fmla="*/ 19050 w 4903080"/>
              <a:gd name="connsiteY3" fmla="*/ 5114925 h 5124450"/>
              <a:gd name="connsiteX4" fmla="*/ 0 w 4903080"/>
              <a:gd name="connsiteY4" fmla="*/ 9525 h 512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3080" h="5124450">
                <a:moveTo>
                  <a:pt x="0" y="9525"/>
                </a:moveTo>
                <a:lnTo>
                  <a:pt x="4448175" y="0"/>
                </a:lnTo>
                <a:cubicBezTo>
                  <a:pt x="5549900" y="1298575"/>
                  <a:pt x="4415632" y="4359808"/>
                  <a:pt x="3524250" y="5124450"/>
                </a:cubicBezTo>
                <a:lnTo>
                  <a:pt x="19050" y="5114925"/>
                </a:lnTo>
                <a:lnTo>
                  <a:pt x="0" y="9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14">
            <a:extLst>
              <a:ext uri="{FF2B5EF4-FFF2-40B4-BE49-F238E27FC236}">
                <a16:creationId xmlns:a16="http://schemas.microsoft.com/office/drawing/2014/main" id="{D8114A10-2F04-464D-9ACF-43C9CF1AA396}"/>
              </a:ext>
            </a:extLst>
          </p:cNvPr>
          <p:cNvSpPr>
            <a:spLocks/>
          </p:cNvSpPr>
          <p:nvPr userDrawn="1"/>
        </p:nvSpPr>
        <p:spPr bwMode="auto">
          <a:xfrm>
            <a:off x="4199903" y="1852613"/>
            <a:ext cx="1898100" cy="3783907"/>
          </a:xfrm>
          <a:custGeom>
            <a:avLst/>
            <a:gdLst>
              <a:gd name="T0" fmla="*/ 156 w 525"/>
              <a:gd name="T1" fmla="*/ 0 h 1059"/>
              <a:gd name="T2" fmla="*/ 134 w 525"/>
              <a:gd name="T3" fmla="*/ 0 h 1059"/>
              <a:gd name="T4" fmla="*/ 161 w 525"/>
              <a:gd name="T5" fmla="*/ 444 h 1059"/>
              <a:gd name="T6" fmla="*/ 31 w 525"/>
              <a:gd name="T7" fmla="*/ 972 h 1059"/>
              <a:gd name="T8" fmla="*/ 0 w 525"/>
              <a:gd name="T9" fmla="*/ 1059 h 1059"/>
              <a:gd name="T10" fmla="*/ 395 w 525"/>
              <a:gd name="T11" fmla="*/ 732 h 1059"/>
              <a:gd name="T12" fmla="*/ 466 w 525"/>
              <a:gd name="T13" fmla="*/ 445 h 1059"/>
              <a:gd name="T14" fmla="*/ 156 w 525"/>
              <a:gd name="T15" fmla="*/ 0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5" h="1059">
                <a:moveTo>
                  <a:pt x="156" y="0"/>
                </a:moveTo>
                <a:cubicBezTo>
                  <a:pt x="134" y="0"/>
                  <a:pt x="134" y="0"/>
                  <a:pt x="134" y="0"/>
                </a:cubicBezTo>
                <a:cubicBezTo>
                  <a:pt x="183" y="122"/>
                  <a:pt x="198" y="272"/>
                  <a:pt x="161" y="444"/>
                </a:cubicBezTo>
                <a:cubicBezTo>
                  <a:pt x="109" y="685"/>
                  <a:pt x="57" y="884"/>
                  <a:pt x="31" y="972"/>
                </a:cubicBezTo>
                <a:cubicBezTo>
                  <a:pt x="22" y="1003"/>
                  <a:pt x="12" y="1031"/>
                  <a:pt x="0" y="1059"/>
                </a:cubicBezTo>
                <a:cubicBezTo>
                  <a:pt x="229" y="981"/>
                  <a:pt x="352" y="882"/>
                  <a:pt x="395" y="732"/>
                </a:cubicBezTo>
                <a:cubicBezTo>
                  <a:pt x="409" y="684"/>
                  <a:pt x="438" y="576"/>
                  <a:pt x="466" y="445"/>
                </a:cubicBezTo>
                <a:cubicBezTo>
                  <a:pt x="525" y="167"/>
                  <a:pt x="339" y="0"/>
                  <a:pt x="156" y="0"/>
                </a:cubicBezTo>
                <a:close/>
              </a:path>
            </a:pathLst>
          </a:custGeom>
          <a:solidFill>
            <a:srgbClr val="00B9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94CDE493-84CB-40FD-9A34-3F31D9B6988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22289" y="1848487"/>
            <a:ext cx="4325936" cy="4728526"/>
          </a:xfrm>
          <a:custGeom>
            <a:avLst/>
            <a:gdLst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4140200 w 4140200"/>
              <a:gd name="connsiteY2" fmla="*/ 471170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2359025 w 4140200"/>
              <a:gd name="connsiteY2" fmla="*/ 427355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3683000 w 4140200"/>
              <a:gd name="connsiteY2" fmla="*/ 3768725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319654"/>
              <a:gd name="connsiteY0" fmla="*/ 0 h 4711700"/>
              <a:gd name="connsiteX1" fmla="*/ 4140200 w 4319654"/>
              <a:gd name="connsiteY1" fmla="*/ 0 h 4711700"/>
              <a:gd name="connsiteX2" fmla="*/ 3683000 w 4319654"/>
              <a:gd name="connsiteY2" fmla="*/ 3768725 h 4711700"/>
              <a:gd name="connsiteX3" fmla="*/ 0 w 4319654"/>
              <a:gd name="connsiteY3" fmla="*/ 4711700 h 4711700"/>
              <a:gd name="connsiteX4" fmla="*/ 0 w 4319654"/>
              <a:gd name="connsiteY4" fmla="*/ 0 h 4711700"/>
              <a:gd name="connsiteX0" fmla="*/ 0 w 4328617"/>
              <a:gd name="connsiteY0" fmla="*/ 0 h 4711700"/>
              <a:gd name="connsiteX1" fmla="*/ 4140200 w 4328617"/>
              <a:gd name="connsiteY1" fmla="*/ 0 h 4711700"/>
              <a:gd name="connsiteX2" fmla="*/ 3683000 w 4328617"/>
              <a:gd name="connsiteY2" fmla="*/ 3768725 h 4711700"/>
              <a:gd name="connsiteX3" fmla="*/ 0 w 4328617"/>
              <a:gd name="connsiteY3" fmla="*/ 4711700 h 4711700"/>
              <a:gd name="connsiteX4" fmla="*/ 0 w 4328617"/>
              <a:gd name="connsiteY4" fmla="*/ 0 h 4711700"/>
              <a:gd name="connsiteX0" fmla="*/ 0 w 4261433"/>
              <a:gd name="connsiteY0" fmla="*/ 0 h 4711700"/>
              <a:gd name="connsiteX1" fmla="*/ 4140200 w 4261433"/>
              <a:gd name="connsiteY1" fmla="*/ 0 h 4711700"/>
              <a:gd name="connsiteX2" fmla="*/ 3683000 w 4261433"/>
              <a:gd name="connsiteY2" fmla="*/ 3768725 h 4711700"/>
              <a:gd name="connsiteX3" fmla="*/ 0 w 4261433"/>
              <a:gd name="connsiteY3" fmla="*/ 4711700 h 4711700"/>
              <a:gd name="connsiteX4" fmla="*/ 0 w 4261433"/>
              <a:gd name="connsiteY4" fmla="*/ 0 h 4711700"/>
              <a:gd name="connsiteX0" fmla="*/ 0 w 4316600"/>
              <a:gd name="connsiteY0" fmla="*/ 0 h 4711700"/>
              <a:gd name="connsiteX1" fmla="*/ 4140200 w 4316600"/>
              <a:gd name="connsiteY1" fmla="*/ 0 h 4711700"/>
              <a:gd name="connsiteX2" fmla="*/ 3683000 w 4316600"/>
              <a:gd name="connsiteY2" fmla="*/ 3768725 h 4711700"/>
              <a:gd name="connsiteX3" fmla="*/ 0 w 4316600"/>
              <a:gd name="connsiteY3" fmla="*/ 4711700 h 4711700"/>
              <a:gd name="connsiteX4" fmla="*/ 0 w 4316600"/>
              <a:gd name="connsiteY4" fmla="*/ 0 h 4711700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299556"/>
              <a:gd name="connsiteY0" fmla="*/ 0 h 4719638"/>
              <a:gd name="connsiteX1" fmla="*/ 4140200 w 4299556"/>
              <a:gd name="connsiteY1" fmla="*/ 0 h 4719638"/>
              <a:gd name="connsiteX2" fmla="*/ 3559175 w 4299556"/>
              <a:gd name="connsiteY2" fmla="*/ 3659187 h 4719638"/>
              <a:gd name="connsiteX3" fmla="*/ 668336 w 4299556"/>
              <a:gd name="connsiteY3" fmla="*/ 4719638 h 4719638"/>
              <a:gd name="connsiteX4" fmla="*/ 0 w 4299556"/>
              <a:gd name="connsiteY4" fmla="*/ 4711700 h 4719638"/>
              <a:gd name="connsiteX5" fmla="*/ 0 w 4299556"/>
              <a:gd name="connsiteY5" fmla="*/ 0 h 4719638"/>
              <a:gd name="connsiteX0" fmla="*/ 0 w 4313055"/>
              <a:gd name="connsiteY0" fmla="*/ 0 h 4719638"/>
              <a:gd name="connsiteX1" fmla="*/ 4140200 w 4313055"/>
              <a:gd name="connsiteY1" fmla="*/ 0 h 4719638"/>
              <a:gd name="connsiteX2" fmla="*/ 3659187 w 4313055"/>
              <a:gd name="connsiteY2" fmla="*/ 3773487 h 4719638"/>
              <a:gd name="connsiteX3" fmla="*/ 668336 w 4313055"/>
              <a:gd name="connsiteY3" fmla="*/ 4719638 h 4719638"/>
              <a:gd name="connsiteX4" fmla="*/ 0 w 4313055"/>
              <a:gd name="connsiteY4" fmla="*/ 4711700 h 4719638"/>
              <a:gd name="connsiteX5" fmla="*/ 0 w 4313055"/>
              <a:gd name="connsiteY5" fmla="*/ 0 h 4719638"/>
              <a:gd name="connsiteX0" fmla="*/ 0 w 4268744"/>
              <a:gd name="connsiteY0" fmla="*/ 0 h 4719638"/>
              <a:gd name="connsiteX1" fmla="*/ 4140200 w 4268744"/>
              <a:gd name="connsiteY1" fmla="*/ 0 h 4719638"/>
              <a:gd name="connsiteX2" fmla="*/ 3659187 w 4268744"/>
              <a:gd name="connsiteY2" fmla="*/ 3773487 h 4719638"/>
              <a:gd name="connsiteX3" fmla="*/ 668336 w 4268744"/>
              <a:gd name="connsiteY3" fmla="*/ 4719638 h 4719638"/>
              <a:gd name="connsiteX4" fmla="*/ 0 w 4268744"/>
              <a:gd name="connsiteY4" fmla="*/ 4711700 h 4719638"/>
              <a:gd name="connsiteX5" fmla="*/ 0 w 426874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231474"/>
              <a:gd name="connsiteY0" fmla="*/ 0 h 4719638"/>
              <a:gd name="connsiteX1" fmla="*/ 4140200 w 4231474"/>
              <a:gd name="connsiteY1" fmla="*/ 0 h 4719638"/>
              <a:gd name="connsiteX2" fmla="*/ 3659187 w 4231474"/>
              <a:gd name="connsiteY2" fmla="*/ 3773487 h 4719638"/>
              <a:gd name="connsiteX3" fmla="*/ 668336 w 4231474"/>
              <a:gd name="connsiteY3" fmla="*/ 4719638 h 4719638"/>
              <a:gd name="connsiteX4" fmla="*/ 0 w 4231474"/>
              <a:gd name="connsiteY4" fmla="*/ 4711700 h 4719638"/>
              <a:gd name="connsiteX5" fmla="*/ 0 w 423147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3491 w 4305194"/>
              <a:gd name="connsiteY5" fmla="*/ 874442 h 4719638"/>
              <a:gd name="connsiteX6" fmla="*/ 0 w 4305194"/>
              <a:gd name="connsiteY6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6703 w 4308406"/>
              <a:gd name="connsiteY6" fmla="*/ 874442 h 4719638"/>
              <a:gd name="connsiteX7" fmla="*/ 3212 w 4308406"/>
              <a:gd name="connsiteY7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3212 w 4308406"/>
              <a:gd name="connsiteY7" fmla="*/ 0 h 4719638"/>
              <a:gd name="connsiteX0" fmla="*/ 445172 w 4308406"/>
              <a:gd name="connsiteY0" fmla="*/ 68784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445172 w 4308406"/>
              <a:gd name="connsiteY7" fmla="*/ 68784 h 4719638"/>
              <a:gd name="connsiteX0" fmla="*/ 208952 w 4308406"/>
              <a:gd name="connsiteY0" fmla="*/ 0 h 4742566"/>
              <a:gd name="connsiteX1" fmla="*/ 4143412 w 4308406"/>
              <a:gd name="connsiteY1" fmla="*/ 22928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14901 w 4314355"/>
              <a:gd name="connsiteY0" fmla="*/ 0 h 4742566"/>
              <a:gd name="connsiteX1" fmla="*/ 4149361 w 4314355"/>
              <a:gd name="connsiteY1" fmla="*/ 7643 h 4742566"/>
              <a:gd name="connsiteX2" fmla="*/ 3668348 w 4314355"/>
              <a:gd name="connsiteY2" fmla="*/ 3796415 h 4742566"/>
              <a:gd name="connsiteX3" fmla="*/ 677497 w 4314355"/>
              <a:gd name="connsiteY3" fmla="*/ 4742566 h 4742566"/>
              <a:gd name="connsiteX4" fmla="*/ 9161 w 4314355"/>
              <a:gd name="connsiteY4" fmla="*/ 4734628 h 4742566"/>
              <a:gd name="connsiteX5" fmla="*/ 850852 w 4314355"/>
              <a:gd name="connsiteY5" fmla="*/ 1406878 h 4742566"/>
              <a:gd name="connsiteX6" fmla="*/ 1001347 w 4314355"/>
              <a:gd name="connsiteY6" fmla="*/ 820943 h 4742566"/>
              <a:gd name="connsiteX7" fmla="*/ 18367 w 4314355"/>
              <a:gd name="connsiteY7" fmla="*/ 813301 h 4742566"/>
              <a:gd name="connsiteX8" fmla="*/ 214901 w 4314355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841691 w 4305194"/>
              <a:gd name="connsiteY5" fmla="*/ 1406878 h 4742566"/>
              <a:gd name="connsiteX6" fmla="*/ 992186 w 4305194"/>
              <a:gd name="connsiteY6" fmla="*/ 820943 h 4742566"/>
              <a:gd name="connsiteX7" fmla="*/ 9206 w 4305194"/>
              <a:gd name="connsiteY7" fmla="*/ 813301 h 4742566"/>
              <a:gd name="connsiteX8" fmla="*/ 205740 w 4305194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05194" h="4742566">
                <a:moveTo>
                  <a:pt x="205740" y="0"/>
                </a:moveTo>
                <a:lnTo>
                  <a:pt x="4140200" y="7643"/>
                </a:lnTo>
                <a:cubicBezTo>
                  <a:pt x="4654549" y="1125772"/>
                  <a:pt x="3816350" y="3325985"/>
                  <a:pt x="3659187" y="3796415"/>
                </a:cubicBezTo>
                <a:lnTo>
                  <a:pt x="668336" y="4742566"/>
                </a:lnTo>
                <a:lnTo>
                  <a:pt x="0" y="4734628"/>
                </a:lnTo>
                <a:lnTo>
                  <a:pt x="992186" y="820943"/>
                </a:lnTo>
                <a:lnTo>
                  <a:pt x="9206" y="813301"/>
                </a:lnTo>
                <a:cubicBezTo>
                  <a:pt x="49317" y="591877"/>
                  <a:pt x="168804" y="186395"/>
                  <a:pt x="20574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E84CE36-242C-4784-9312-FF7D05425728}"/>
              </a:ext>
            </a:extLst>
          </p:cNvPr>
          <p:cNvSpPr/>
          <p:nvPr userDrawn="1"/>
        </p:nvSpPr>
        <p:spPr>
          <a:xfrm>
            <a:off x="6400800" y="2545129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AD12FC-4024-4266-88E7-054C141A81B6}"/>
              </a:ext>
            </a:extLst>
          </p:cNvPr>
          <p:cNvSpPr/>
          <p:nvPr userDrawn="1"/>
        </p:nvSpPr>
        <p:spPr>
          <a:xfrm>
            <a:off x="11963399" y="2545129"/>
            <a:ext cx="22859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5E68D7D-47A4-4A5A-BA72-D7A2E62F8EE6}"/>
              </a:ext>
            </a:extLst>
          </p:cNvPr>
          <p:cNvSpPr/>
          <p:nvPr userDrawn="1"/>
        </p:nvSpPr>
        <p:spPr>
          <a:xfrm>
            <a:off x="6400800" y="3161649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CFC8D44-41F9-47FC-B034-A976532ABC84}"/>
              </a:ext>
            </a:extLst>
          </p:cNvPr>
          <p:cNvSpPr/>
          <p:nvPr userDrawn="1"/>
        </p:nvSpPr>
        <p:spPr>
          <a:xfrm>
            <a:off x="6400800" y="3781041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08D4D3E-D9D8-4D36-BF1F-4E33D237A4C7}"/>
              </a:ext>
            </a:extLst>
          </p:cNvPr>
          <p:cNvSpPr/>
          <p:nvPr userDrawn="1"/>
        </p:nvSpPr>
        <p:spPr>
          <a:xfrm>
            <a:off x="6400800" y="4411174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1D83CB1-3373-4D46-A778-518E9578C9AF}"/>
              </a:ext>
            </a:extLst>
          </p:cNvPr>
          <p:cNvSpPr/>
          <p:nvPr userDrawn="1"/>
        </p:nvSpPr>
        <p:spPr>
          <a:xfrm>
            <a:off x="6400800" y="5032191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83FD676-05A3-4F7E-A821-041DFD55D4E7}"/>
              </a:ext>
            </a:extLst>
          </p:cNvPr>
          <p:cNvSpPr/>
          <p:nvPr userDrawn="1"/>
        </p:nvSpPr>
        <p:spPr>
          <a:xfrm>
            <a:off x="11963399" y="3166147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D57EE54-0611-44E1-BE4F-54A2DFE6BD8E}"/>
              </a:ext>
            </a:extLst>
          </p:cNvPr>
          <p:cNvSpPr/>
          <p:nvPr userDrawn="1"/>
        </p:nvSpPr>
        <p:spPr>
          <a:xfrm>
            <a:off x="11963399" y="3781041"/>
            <a:ext cx="228599" cy="45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1B89EF7-6DDF-4DCF-AE95-F48CD9F9C7D8}"/>
              </a:ext>
            </a:extLst>
          </p:cNvPr>
          <p:cNvSpPr/>
          <p:nvPr userDrawn="1"/>
        </p:nvSpPr>
        <p:spPr>
          <a:xfrm>
            <a:off x="11963399" y="4404457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693D097-69DD-49CC-98D1-CBAC6BCDA226}"/>
              </a:ext>
            </a:extLst>
          </p:cNvPr>
          <p:cNvSpPr/>
          <p:nvPr userDrawn="1"/>
        </p:nvSpPr>
        <p:spPr>
          <a:xfrm>
            <a:off x="11963399" y="5025476"/>
            <a:ext cx="22859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F1C30550-9A0A-4927-A932-B4FF685DF9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800" y="1905000"/>
            <a:ext cx="5181600" cy="457200"/>
          </a:xfrm>
          <a:prstGeom prst="rect">
            <a:avLst/>
          </a:prstGeom>
        </p:spPr>
        <p:txBody>
          <a:bodyPr lIns="0"/>
          <a:lstStyle>
            <a:lvl1pPr marL="0" indent="0" algn="l">
              <a:buFont typeface="Arial" panose="020B0604020202020204" pitchFamily="34" charset="0"/>
              <a:buNone/>
              <a:defRPr sz="24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29C044B9-7A64-4693-9E49-13C9F0010A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53200" y="2545129"/>
            <a:ext cx="51816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DA189DE7-A23C-4134-95ED-9BD07E5443B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53200" y="3166147"/>
            <a:ext cx="51816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775CB1EC-503C-42AD-A67C-70B53B5B6B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53200" y="3787165"/>
            <a:ext cx="51816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36" name="Text Placeholder 10">
            <a:extLst>
              <a:ext uri="{FF2B5EF4-FFF2-40B4-BE49-F238E27FC236}">
                <a16:creationId xmlns:a16="http://schemas.microsoft.com/office/drawing/2014/main" id="{0600A160-D4B6-472B-92A4-A2FED5D151C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553200" y="4404457"/>
            <a:ext cx="5181600" cy="460926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37" name="Text Placeholder 10">
            <a:extLst>
              <a:ext uri="{FF2B5EF4-FFF2-40B4-BE49-F238E27FC236}">
                <a16:creationId xmlns:a16="http://schemas.microsoft.com/office/drawing/2014/main" id="{BBAEA652-F1CA-4EDC-B90F-4DA62746EC5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53200" y="5029200"/>
            <a:ext cx="51816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95742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6" grpId="0" animBg="1"/>
      <p:bldP spid="6" grpId="0" animBg="1"/>
      <p:bldP spid="47" grpId="0" animBg="1"/>
      <p:bldP spid="48" grpId="0" animBg="1"/>
      <p:bldP spid="49" grpId="0" animBg="1"/>
      <p:bldP spid="50" grpId="0" animBg="1"/>
      <p:bldP spid="42" grpId="0" animBg="1"/>
      <p:bldP spid="43" grpId="0" animBg="1"/>
      <p:bldP spid="44" grpId="0" animBg="1"/>
      <p:bldP spid="45" grpId="0" animBg="1"/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Body Bullets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0E5A6E2E-0D11-499F-B2E5-A68AC47CC442}"/>
              </a:ext>
            </a:extLst>
          </p:cNvPr>
          <p:cNvSpPr/>
          <p:nvPr userDrawn="1"/>
        </p:nvSpPr>
        <p:spPr>
          <a:xfrm>
            <a:off x="5562600" y="2518615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C35F977-EBCD-4026-B9DF-27DB59F027D9}"/>
              </a:ext>
            </a:extLst>
          </p:cNvPr>
          <p:cNvSpPr/>
          <p:nvPr userDrawn="1"/>
        </p:nvSpPr>
        <p:spPr>
          <a:xfrm>
            <a:off x="5562600" y="3139633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Freeform 19">
            <a:extLst>
              <a:ext uri="{FF2B5EF4-FFF2-40B4-BE49-F238E27FC236}">
                <a16:creationId xmlns:a16="http://schemas.microsoft.com/office/drawing/2014/main" id="{01648917-1CF3-4D06-BC43-6397D9082BAD}"/>
              </a:ext>
            </a:extLst>
          </p:cNvPr>
          <p:cNvSpPr>
            <a:spLocks/>
          </p:cNvSpPr>
          <p:nvPr/>
        </p:nvSpPr>
        <p:spPr bwMode="auto">
          <a:xfrm>
            <a:off x="708554" y="1856651"/>
            <a:ext cx="14850" cy="57453"/>
          </a:xfrm>
          <a:custGeom>
            <a:avLst/>
            <a:gdLst>
              <a:gd name="T0" fmla="*/ 0 w 4"/>
              <a:gd name="T1" fmla="*/ 16 h 16"/>
              <a:gd name="T2" fmla="*/ 4 w 4"/>
              <a:gd name="T3" fmla="*/ 0 h 16"/>
              <a:gd name="T4" fmla="*/ 4 w 4"/>
              <a:gd name="T5" fmla="*/ 0 h 16"/>
              <a:gd name="T6" fmla="*/ 0 w 4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6">
                <a:moveTo>
                  <a:pt x="0" y="16"/>
                </a:moveTo>
                <a:cubicBezTo>
                  <a:pt x="3" y="4"/>
                  <a:pt x="4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6"/>
                  <a:pt x="1" y="11"/>
                  <a:pt x="0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995E8AA7-A5A4-43D5-AD0C-741AA7546414}"/>
              </a:ext>
            </a:extLst>
          </p:cNvPr>
          <p:cNvSpPr/>
          <p:nvPr userDrawn="1"/>
        </p:nvSpPr>
        <p:spPr>
          <a:xfrm>
            <a:off x="5562600" y="1878486"/>
            <a:ext cx="6635496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E84CE36-242C-4784-9312-FF7D05425728}"/>
              </a:ext>
            </a:extLst>
          </p:cNvPr>
          <p:cNvSpPr/>
          <p:nvPr userDrawn="1"/>
        </p:nvSpPr>
        <p:spPr>
          <a:xfrm>
            <a:off x="5410199" y="2518615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5E68D7D-47A4-4A5A-BA72-D7A2E62F8EE6}"/>
              </a:ext>
            </a:extLst>
          </p:cNvPr>
          <p:cNvSpPr/>
          <p:nvPr userDrawn="1"/>
        </p:nvSpPr>
        <p:spPr>
          <a:xfrm>
            <a:off x="5410199" y="3135135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F1C30550-9A0A-4927-A932-B4FF685DF9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714999" y="1878486"/>
            <a:ext cx="5181600" cy="457200"/>
          </a:xfrm>
          <a:prstGeom prst="rect">
            <a:avLst/>
          </a:prstGeom>
        </p:spPr>
        <p:txBody>
          <a:bodyPr lIns="0" rIns="0"/>
          <a:lstStyle>
            <a:lvl1pPr marL="0" indent="0" algn="l"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E77DCE4-33BE-4A16-A0FE-D4679D423256}"/>
              </a:ext>
            </a:extLst>
          </p:cNvPr>
          <p:cNvSpPr/>
          <p:nvPr userDrawn="1"/>
        </p:nvSpPr>
        <p:spPr>
          <a:xfrm>
            <a:off x="3459311" y="2545129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11002D4-3490-4D0E-8804-7F691C5220B3}"/>
              </a:ext>
            </a:extLst>
          </p:cNvPr>
          <p:cNvSpPr/>
          <p:nvPr userDrawn="1"/>
        </p:nvSpPr>
        <p:spPr>
          <a:xfrm>
            <a:off x="3459311" y="3161649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D3F5CF5-3988-4324-B85D-743A66C234FD}"/>
              </a:ext>
            </a:extLst>
          </p:cNvPr>
          <p:cNvSpPr/>
          <p:nvPr userDrawn="1"/>
        </p:nvSpPr>
        <p:spPr>
          <a:xfrm>
            <a:off x="3459311" y="3781041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53C4281-065B-4F62-96FF-B9DF1A20D6F9}"/>
              </a:ext>
            </a:extLst>
          </p:cNvPr>
          <p:cNvSpPr/>
          <p:nvPr userDrawn="1"/>
        </p:nvSpPr>
        <p:spPr>
          <a:xfrm>
            <a:off x="3459311" y="4411174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0922EFF-E66B-48AD-B06F-85C2C34D8FBF}"/>
              </a:ext>
            </a:extLst>
          </p:cNvPr>
          <p:cNvSpPr/>
          <p:nvPr userDrawn="1"/>
        </p:nvSpPr>
        <p:spPr>
          <a:xfrm>
            <a:off x="3459311" y="5032191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 Placeholder 10">
            <a:extLst>
              <a:ext uri="{FF2B5EF4-FFF2-40B4-BE49-F238E27FC236}">
                <a16:creationId xmlns:a16="http://schemas.microsoft.com/office/drawing/2014/main" id="{D42027F5-8476-4E7A-8E90-A49C080B4C3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77286" y="2518615"/>
            <a:ext cx="2523926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55" name="Text Placeholder 10">
            <a:extLst>
              <a:ext uri="{FF2B5EF4-FFF2-40B4-BE49-F238E27FC236}">
                <a16:creationId xmlns:a16="http://schemas.microsoft.com/office/drawing/2014/main" id="{93B787B4-C804-40FF-B2F8-344465EE606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69328" y="3139633"/>
            <a:ext cx="2531884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B874257-AA7E-4834-90C2-940ADF387DAE}"/>
              </a:ext>
            </a:extLst>
          </p:cNvPr>
          <p:cNvSpPr/>
          <p:nvPr userDrawn="1"/>
        </p:nvSpPr>
        <p:spPr>
          <a:xfrm>
            <a:off x="8720644" y="2518615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853C6C8-8D9E-47CE-8619-B7231D91F4E2}"/>
              </a:ext>
            </a:extLst>
          </p:cNvPr>
          <p:cNvSpPr/>
          <p:nvPr userDrawn="1"/>
        </p:nvSpPr>
        <p:spPr>
          <a:xfrm>
            <a:off x="8731521" y="3139633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 Placeholder 10">
            <a:extLst>
              <a:ext uri="{FF2B5EF4-FFF2-40B4-BE49-F238E27FC236}">
                <a16:creationId xmlns:a16="http://schemas.microsoft.com/office/drawing/2014/main" id="{3F233D79-B5BF-4A3B-9B69-5130952BCB5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35329" y="2518615"/>
            <a:ext cx="2523926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65" name="Text Placeholder 10">
            <a:extLst>
              <a:ext uri="{FF2B5EF4-FFF2-40B4-BE49-F238E27FC236}">
                <a16:creationId xmlns:a16="http://schemas.microsoft.com/office/drawing/2014/main" id="{1A4018B4-285C-4802-9898-0375947E54C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135329" y="3139633"/>
            <a:ext cx="2523926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C78608-C719-4423-A546-B27A736D2398}"/>
              </a:ext>
            </a:extLst>
          </p:cNvPr>
          <p:cNvSpPr/>
          <p:nvPr userDrawn="1"/>
        </p:nvSpPr>
        <p:spPr>
          <a:xfrm>
            <a:off x="5562600" y="4636782"/>
            <a:ext cx="228599" cy="457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C334062-367E-4EA8-84CA-97CE11BC2EF2}"/>
              </a:ext>
            </a:extLst>
          </p:cNvPr>
          <p:cNvSpPr/>
          <p:nvPr userDrawn="1"/>
        </p:nvSpPr>
        <p:spPr>
          <a:xfrm>
            <a:off x="5562600" y="5257800"/>
            <a:ext cx="228599" cy="457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BB0021F-F6DD-4601-B4C6-8321095C953D}"/>
              </a:ext>
            </a:extLst>
          </p:cNvPr>
          <p:cNvSpPr/>
          <p:nvPr userDrawn="1"/>
        </p:nvSpPr>
        <p:spPr>
          <a:xfrm>
            <a:off x="5562600" y="3996653"/>
            <a:ext cx="6635496" cy="457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A22B243-E7AB-401E-8C92-B4EAA5C7A1CE}"/>
              </a:ext>
            </a:extLst>
          </p:cNvPr>
          <p:cNvSpPr/>
          <p:nvPr userDrawn="1"/>
        </p:nvSpPr>
        <p:spPr>
          <a:xfrm>
            <a:off x="5410199" y="4636782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A64AB45F-9195-4093-8F43-D44AFF2B6178}"/>
              </a:ext>
            </a:extLst>
          </p:cNvPr>
          <p:cNvSpPr/>
          <p:nvPr userDrawn="1"/>
        </p:nvSpPr>
        <p:spPr>
          <a:xfrm>
            <a:off x="5410199" y="5253302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 Placeholder 10">
            <a:extLst>
              <a:ext uri="{FF2B5EF4-FFF2-40B4-BE49-F238E27FC236}">
                <a16:creationId xmlns:a16="http://schemas.microsoft.com/office/drawing/2014/main" id="{18012068-661F-4BD3-810F-8E26F0CCB80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714999" y="3996653"/>
            <a:ext cx="5181600" cy="457200"/>
          </a:xfrm>
          <a:prstGeom prst="rect">
            <a:avLst/>
          </a:prstGeom>
        </p:spPr>
        <p:txBody>
          <a:bodyPr lIns="0" rIns="0"/>
          <a:lstStyle>
            <a:lvl1pPr marL="0" indent="0" algn="l"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71" name="Text Placeholder 10">
            <a:extLst>
              <a:ext uri="{FF2B5EF4-FFF2-40B4-BE49-F238E27FC236}">
                <a16:creationId xmlns:a16="http://schemas.microsoft.com/office/drawing/2014/main" id="{C445DD7C-A84A-468E-B722-2BEAEC8A64B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977286" y="4636782"/>
            <a:ext cx="2523926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72" name="Text Placeholder 10">
            <a:extLst>
              <a:ext uri="{FF2B5EF4-FFF2-40B4-BE49-F238E27FC236}">
                <a16:creationId xmlns:a16="http://schemas.microsoft.com/office/drawing/2014/main" id="{ACE85A3E-3CAC-46E3-9797-6D71F9AB28F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969328" y="5257800"/>
            <a:ext cx="2531884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F2B394E-A762-45E0-BFDF-4010D70EFA87}"/>
              </a:ext>
            </a:extLst>
          </p:cNvPr>
          <p:cNvSpPr/>
          <p:nvPr userDrawn="1"/>
        </p:nvSpPr>
        <p:spPr>
          <a:xfrm>
            <a:off x="8720644" y="4636782"/>
            <a:ext cx="228599" cy="457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53B35D9D-FE86-4CA8-AAEA-9A68BDC912FC}"/>
              </a:ext>
            </a:extLst>
          </p:cNvPr>
          <p:cNvSpPr/>
          <p:nvPr userDrawn="1"/>
        </p:nvSpPr>
        <p:spPr>
          <a:xfrm>
            <a:off x="8731521" y="5257800"/>
            <a:ext cx="228599" cy="457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 Placeholder 10">
            <a:extLst>
              <a:ext uri="{FF2B5EF4-FFF2-40B4-BE49-F238E27FC236}">
                <a16:creationId xmlns:a16="http://schemas.microsoft.com/office/drawing/2014/main" id="{B935FB24-020E-4699-AF4B-05600968196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135329" y="4636782"/>
            <a:ext cx="2523926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76" name="Text Placeholder 10">
            <a:extLst>
              <a:ext uri="{FF2B5EF4-FFF2-40B4-BE49-F238E27FC236}">
                <a16:creationId xmlns:a16="http://schemas.microsoft.com/office/drawing/2014/main" id="{E2C5D9C1-D05E-4848-AC56-2F91E33320F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135329" y="5257800"/>
            <a:ext cx="2523926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A6ADF8D-6D6E-422F-9A2E-5A32BBC94687}"/>
              </a:ext>
            </a:extLst>
          </p:cNvPr>
          <p:cNvSpPr/>
          <p:nvPr userDrawn="1"/>
        </p:nvSpPr>
        <p:spPr>
          <a:xfrm>
            <a:off x="-17173" y="1444809"/>
            <a:ext cx="4160612" cy="5131705"/>
          </a:xfrm>
          <a:custGeom>
            <a:avLst/>
            <a:gdLst>
              <a:gd name="connsiteX0" fmla="*/ 0 w 4448175"/>
              <a:gd name="connsiteY0" fmla="*/ 9525 h 5124450"/>
              <a:gd name="connsiteX1" fmla="*/ 4448175 w 4448175"/>
              <a:gd name="connsiteY1" fmla="*/ 0 h 5124450"/>
              <a:gd name="connsiteX2" fmla="*/ 3524250 w 4448175"/>
              <a:gd name="connsiteY2" fmla="*/ 5124450 h 5124450"/>
              <a:gd name="connsiteX3" fmla="*/ 19050 w 4448175"/>
              <a:gd name="connsiteY3" fmla="*/ 5114925 h 5124450"/>
              <a:gd name="connsiteX4" fmla="*/ 0 w 4448175"/>
              <a:gd name="connsiteY4" fmla="*/ 9525 h 5124450"/>
              <a:gd name="connsiteX0" fmla="*/ 0 w 4836461"/>
              <a:gd name="connsiteY0" fmla="*/ 9525 h 5124450"/>
              <a:gd name="connsiteX1" fmla="*/ 4448175 w 4836461"/>
              <a:gd name="connsiteY1" fmla="*/ 0 h 5124450"/>
              <a:gd name="connsiteX2" fmla="*/ 3524250 w 4836461"/>
              <a:gd name="connsiteY2" fmla="*/ 5124450 h 5124450"/>
              <a:gd name="connsiteX3" fmla="*/ 19050 w 4836461"/>
              <a:gd name="connsiteY3" fmla="*/ 5114925 h 5124450"/>
              <a:gd name="connsiteX4" fmla="*/ 0 w 4836461"/>
              <a:gd name="connsiteY4" fmla="*/ 9525 h 5124450"/>
              <a:gd name="connsiteX0" fmla="*/ 0 w 4865937"/>
              <a:gd name="connsiteY0" fmla="*/ 9525 h 5124450"/>
              <a:gd name="connsiteX1" fmla="*/ 4448175 w 4865937"/>
              <a:gd name="connsiteY1" fmla="*/ 0 h 5124450"/>
              <a:gd name="connsiteX2" fmla="*/ 3524250 w 4865937"/>
              <a:gd name="connsiteY2" fmla="*/ 5124450 h 5124450"/>
              <a:gd name="connsiteX3" fmla="*/ 19050 w 4865937"/>
              <a:gd name="connsiteY3" fmla="*/ 5114925 h 5124450"/>
              <a:gd name="connsiteX4" fmla="*/ 0 w 4865937"/>
              <a:gd name="connsiteY4" fmla="*/ 9525 h 5124450"/>
              <a:gd name="connsiteX0" fmla="*/ 0 w 4632016"/>
              <a:gd name="connsiteY0" fmla="*/ 9525 h 5124450"/>
              <a:gd name="connsiteX1" fmla="*/ 4448175 w 4632016"/>
              <a:gd name="connsiteY1" fmla="*/ 0 h 5124450"/>
              <a:gd name="connsiteX2" fmla="*/ 3524250 w 4632016"/>
              <a:gd name="connsiteY2" fmla="*/ 5124450 h 5124450"/>
              <a:gd name="connsiteX3" fmla="*/ 19050 w 4632016"/>
              <a:gd name="connsiteY3" fmla="*/ 5114925 h 5124450"/>
              <a:gd name="connsiteX4" fmla="*/ 0 w 4632016"/>
              <a:gd name="connsiteY4" fmla="*/ 9525 h 5124450"/>
              <a:gd name="connsiteX0" fmla="*/ 0 w 4841588"/>
              <a:gd name="connsiteY0" fmla="*/ 9525 h 5124450"/>
              <a:gd name="connsiteX1" fmla="*/ 4448175 w 4841588"/>
              <a:gd name="connsiteY1" fmla="*/ 0 h 5124450"/>
              <a:gd name="connsiteX2" fmla="*/ 3524250 w 4841588"/>
              <a:gd name="connsiteY2" fmla="*/ 5124450 h 5124450"/>
              <a:gd name="connsiteX3" fmla="*/ 19050 w 4841588"/>
              <a:gd name="connsiteY3" fmla="*/ 5114925 h 5124450"/>
              <a:gd name="connsiteX4" fmla="*/ 0 w 4841588"/>
              <a:gd name="connsiteY4" fmla="*/ 9525 h 5124450"/>
              <a:gd name="connsiteX0" fmla="*/ 0 w 4860447"/>
              <a:gd name="connsiteY0" fmla="*/ 9525 h 5124450"/>
              <a:gd name="connsiteX1" fmla="*/ 4448175 w 4860447"/>
              <a:gd name="connsiteY1" fmla="*/ 0 h 5124450"/>
              <a:gd name="connsiteX2" fmla="*/ 3524250 w 4860447"/>
              <a:gd name="connsiteY2" fmla="*/ 5124450 h 5124450"/>
              <a:gd name="connsiteX3" fmla="*/ 19050 w 4860447"/>
              <a:gd name="connsiteY3" fmla="*/ 5114925 h 5124450"/>
              <a:gd name="connsiteX4" fmla="*/ 0 w 4860447"/>
              <a:gd name="connsiteY4" fmla="*/ 9525 h 5124450"/>
              <a:gd name="connsiteX0" fmla="*/ 0 w 4903080"/>
              <a:gd name="connsiteY0" fmla="*/ 9525 h 5124450"/>
              <a:gd name="connsiteX1" fmla="*/ 4448175 w 4903080"/>
              <a:gd name="connsiteY1" fmla="*/ 0 h 5124450"/>
              <a:gd name="connsiteX2" fmla="*/ 3524250 w 4903080"/>
              <a:gd name="connsiteY2" fmla="*/ 5124450 h 5124450"/>
              <a:gd name="connsiteX3" fmla="*/ 19050 w 4903080"/>
              <a:gd name="connsiteY3" fmla="*/ 5114925 h 5124450"/>
              <a:gd name="connsiteX4" fmla="*/ 0 w 4903080"/>
              <a:gd name="connsiteY4" fmla="*/ 9525 h 5124450"/>
              <a:gd name="connsiteX0" fmla="*/ 762241 w 4884030"/>
              <a:gd name="connsiteY0" fmla="*/ 3743 h 5124450"/>
              <a:gd name="connsiteX1" fmla="*/ 4429125 w 4884030"/>
              <a:gd name="connsiteY1" fmla="*/ 0 h 5124450"/>
              <a:gd name="connsiteX2" fmla="*/ 3505200 w 4884030"/>
              <a:gd name="connsiteY2" fmla="*/ 5124450 h 5124450"/>
              <a:gd name="connsiteX3" fmla="*/ 0 w 4884030"/>
              <a:gd name="connsiteY3" fmla="*/ 5114925 h 5124450"/>
              <a:gd name="connsiteX4" fmla="*/ 762241 w 4884030"/>
              <a:gd name="connsiteY4" fmla="*/ 3743 h 5124450"/>
              <a:gd name="connsiteX0" fmla="*/ 38823 w 4160612"/>
              <a:gd name="connsiteY0" fmla="*/ 3743 h 5126489"/>
              <a:gd name="connsiteX1" fmla="*/ 3705707 w 4160612"/>
              <a:gd name="connsiteY1" fmla="*/ 0 h 5126489"/>
              <a:gd name="connsiteX2" fmla="*/ 2781782 w 4160612"/>
              <a:gd name="connsiteY2" fmla="*/ 5124450 h 5126489"/>
              <a:gd name="connsiteX3" fmla="*/ 0 w 4160612"/>
              <a:gd name="connsiteY3" fmla="*/ 5126489 h 5126489"/>
              <a:gd name="connsiteX4" fmla="*/ 38823 w 4160612"/>
              <a:gd name="connsiteY4" fmla="*/ 3743 h 5126489"/>
              <a:gd name="connsiteX0" fmla="*/ 9887 w 4160612"/>
              <a:gd name="connsiteY0" fmla="*/ 3743 h 5126489"/>
              <a:gd name="connsiteX1" fmla="*/ 3705707 w 4160612"/>
              <a:gd name="connsiteY1" fmla="*/ 0 h 5126489"/>
              <a:gd name="connsiteX2" fmla="*/ 2781782 w 4160612"/>
              <a:gd name="connsiteY2" fmla="*/ 5124450 h 5126489"/>
              <a:gd name="connsiteX3" fmla="*/ 0 w 4160612"/>
              <a:gd name="connsiteY3" fmla="*/ 5126489 h 5126489"/>
              <a:gd name="connsiteX4" fmla="*/ 9887 w 4160612"/>
              <a:gd name="connsiteY4" fmla="*/ 3743 h 5126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0612" h="5126489">
                <a:moveTo>
                  <a:pt x="9887" y="3743"/>
                </a:moveTo>
                <a:lnTo>
                  <a:pt x="3705707" y="0"/>
                </a:lnTo>
                <a:cubicBezTo>
                  <a:pt x="4807432" y="1298575"/>
                  <a:pt x="3673164" y="4359808"/>
                  <a:pt x="2781782" y="5124450"/>
                </a:cubicBezTo>
                <a:lnTo>
                  <a:pt x="0" y="5126489"/>
                </a:lnTo>
                <a:cubicBezTo>
                  <a:pt x="3296" y="3418907"/>
                  <a:pt x="6591" y="1711325"/>
                  <a:pt x="9887" y="374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14">
            <a:extLst>
              <a:ext uri="{FF2B5EF4-FFF2-40B4-BE49-F238E27FC236}">
                <a16:creationId xmlns:a16="http://schemas.microsoft.com/office/drawing/2014/main" id="{A4CAD62C-844C-413B-9DA9-7F5E34702CDF}"/>
              </a:ext>
            </a:extLst>
          </p:cNvPr>
          <p:cNvSpPr>
            <a:spLocks/>
          </p:cNvSpPr>
          <p:nvPr userDrawn="1"/>
        </p:nvSpPr>
        <p:spPr bwMode="auto">
          <a:xfrm>
            <a:off x="3459311" y="1852613"/>
            <a:ext cx="1898100" cy="3783907"/>
          </a:xfrm>
          <a:custGeom>
            <a:avLst/>
            <a:gdLst>
              <a:gd name="T0" fmla="*/ 156 w 525"/>
              <a:gd name="T1" fmla="*/ 0 h 1059"/>
              <a:gd name="T2" fmla="*/ 134 w 525"/>
              <a:gd name="T3" fmla="*/ 0 h 1059"/>
              <a:gd name="T4" fmla="*/ 161 w 525"/>
              <a:gd name="T5" fmla="*/ 444 h 1059"/>
              <a:gd name="T6" fmla="*/ 31 w 525"/>
              <a:gd name="T7" fmla="*/ 972 h 1059"/>
              <a:gd name="T8" fmla="*/ 0 w 525"/>
              <a:gd name="T9" fmla="*/ 1059 h 1059"/>
              <a:gd name="T10" fmla="*/ 395 w 525"/>
              <a:gd name="T11" fmla="*/ 732 h 1059"/>
              <a:gd name="T12" fmla="*/ 466 w 525"/>
              <a:gd name="T13" fmla="*/ 445 h 1059"/>
              <a:gd name="T14" fmla="*/ 156 w 525"/>
              <a:gd name="T15" fmla="*/ 0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5" h="1059">
                <a:moveTo>
                  <a:pt x="156" y="0"/>
                </a:moveTo>
                <a:cubicBezTo>
                  <a:pt x="134" y="0"/>
                  <a:pt x="134" y="0"/>
                  <a:pt x="134" y="0"/>
                </a:cubicBezTo>
                <a:cubicBezTo>
                  <a:pt x="183" y="122"/>
                  <a:pt x="198" y="272"/>
                  <a:pt x="161" y="444"/>
                </a:cubicBezTo>
                <a:cubicBezTo>
                  <a:pt x="109" y="685"/>
                  <a:pt x="57" y="884"/>
                  <a:pt x="31" y="972"/>
                </a:cubicBezTo>
                <a:cubicBezTo>
                  <a:pt x="22" y="1003"/>
                  <a:pt x="12" y="1031"/>
                  <a:pt x="0" y="1059"/>
                </a:cubicBezTo>
                <a:cubicBezTo>
                  <a:pt x="229" y="981"/>
                  <a:pt x="352" y="882"/>
                  <a:pt x="395" y="732"/>
                </a:cubicBezTo>
                <a:cubicBezTo>
                  <a:pt x="409" y="684"/>
                  <a:pt x="438" y="576"/>
                  <a:pt x="466" y="445"/>
                </a:cubicBezTo>
                <a:cubicBezTo>
                  <a:pt x="525" y="167"/>
                  <a:pt x="339" y="0"/>
                  <a:pt x="156" y="0"/>
                </a:cubicBezTo>
                <a:close/>
              </a:path>
            </a:pathLst>
          </a:custGeom>
          <a:solidFill>
            <a:srgbClr val="00B9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pic>
        <p:nvPicPr>
          <p:cNvPr id="79" name="Picture Placeholder 20">
            <a:extLst>
              <a:ext uri="{FF2B5EF4-FFF2-40B4-BE49-F238E27FC236}">
                <a16:creationId xmlns:a16="http://schemas.microsoft.com/office/drawing/2014/main" id="{46C20BC8-9194-4F21-B389-B88E292D87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05349" y="1846161"/>
            <a:ext cx="4325936" cy="4728526"/>
          </a:xfrm>
          <a:custGeom>
            <a:avLst/>
            <a:gdLst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4140200 w 4140200"/>
              <a:gd name="connsiteY2" fmla="*/ 471170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2359025 w 4140200"/>
              <a:gd name="connsiteY2" fmla="*/ 427355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3683000 w 4140200"/>
              <a:gd name="connsiteY2" fmla="*/ 3768725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319654"/>
              <a:gd name="connsiteY0" fmla="*/ 0 h 4711700"/>
              <a:gd name="connsiteX1" fmla="*/ 4140200 w 4319654"/>
              <a:gd name="connsiteY1" fmla="*/ 0 h 4711700"/>
              <a:gd name="connsiteX2" fmla="*/ 3683000 w 4319654"/>
              <a:gd name="connsiteY2" fmla="*/ 3768725 h 4711700"/>
              <a:gd name="connsiteX3" fmla="*/ 0 w 4319654"/>
              <a:gd name="connsiteY3" fmla="*/ 4711700 h 4711700"/>
              <a:gd name="connsiteX4" fmla="*/ 0 w 4319654"/>
              <a:gd name="connsiteY4" fmla="*/ 0 h 4711700"/>
              <a:gd name="connsiteX0" fmla="*/ 0 w 4328617"/>
              <a:gd name="connsiteY0" fmla="*/ 0 h 4711700"/>
              <a:gd name="connsiteX1" fmla="*/ 4140200 w 4328617"/>
              <a:gd name="connsiteY1" fmla="*/ 0 h 4711700"/>
              <a:gd name="connsiteX2" fmla="*/ 3683000 w 4328617"/>
              <a:gd name="connsiteY2" fmla="*/ 3768725 h 4711700"/>
              <a:gd name="connsiteX3" fmla="*/ 0 w 4328617"/>
              <a:gd name="connsiteY3" fmla="*/ 4711700 h 4711700"/>
              <a:gd name="connsiteX4" fmla="*/ 0 w 4328617"/>
              <a:gd name="connsiteY4" fmla="*/ 0 h 4711700"/>
              <a:gd name="connsiteX0" fmla="*/ 0 w 4261433"/>
              <a:gd name="connsiteY0" fmla="*/ 0 h 4711700"/>
              <a:gd name="connsiteX1" fmla="*/ 4140200 w 4261433"/>
              <a:gd name="connsiteY1" fmla="*/ 0 h 4711700"/>
              <a:gd name="connsiteX2" fmla="*/ 3683000 w 4261433"/>
              <a:gd name="connsiteY2" fmla="*/ 3768725 h 4711700"/>
              <a:gd name="connsiteX3" fmla="*/ 0 w 4261433"/>
              <a:gd name="connsiteY3" fmla="*/ 4711700 h 4711700"/>
              <a:gd name="connsiteX4" fmla="*/ 0 w 4261433"/>
              <a:gd name="connsiteY4" fmla="*/ 0 h 4711700"/>
              <a:gd name="connsiteX0" fmla="*/ 0 w 4316600"/>
              <a:gd name="connsiteY0" fmla="*/ 0 h 4711700"/>
              <a:gd name="connsiteX1" fmla="*/ 4140200 w 4316600"/>
              <a:gd name="connsiteY1" fmla="*/ 0 h 4711700"/>
              <a:gd name="connsiteX2" fmla="*/ 3683000 w 4316600"/>
              <a:gd name="connsiteY2" fmla="*/ 3768725 h 4711700"/>
              <a:gd name="connsiteX3" fmla="*/ 0 w 4316600"/>
              <a:gd name="connsiteY3" fmla="*/ 4711700 h 4711700"/>
              <a:gd name="connsiteX4" fmla="*/ 0 w 4316600"/>
              <a:gd name="connsiteY4" fmla="*/ 0 h 4711700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299556"/>
              <a:gd name="connsiteY0" fmla="*/ 0 h 4719638"/>
              <a:gd name="connsiteX1" fmla="*/ 4140200 w 4299556"/>
              <a:gd name="connsiteY1" fmla="*/ 0 h 4719638"/>
              <a:gd name="connsiteX2" fmla="*/ 3559175 w 4299556"/>
              <a:gd name="connsiteY2" fmla="*/ 3659187 h 4719638"/>
              <a:gd name="connsiteX3" fmla="*/ 668336 w 4299556"/>
              <a:gd name="connsiteY3" fmla="*/ 4719638 h 4719638"/>
              <a:gd name="connsiteX4" fmla="*/ 0 w 4299556"/>
              <a:gd name="connsiteY4" fmla="*/ 4711700 h 4719638"/>
              <a:gd name="connsiteX5" fmla="*/ 0 w 4299556"/>
              <a:gd name="connsiteY5" fmla="*/ 0 h 4719638"/>
              <a:gd name="connsiteX0" fmla="*/ 0 w 4313055"/>
              <a:gd name="connsiteY0" fmla="*/ 0 h 4719638"/>
              <a:gd name="connsiteX1" fmla="*/ 4140200 w 4313055"/>
              <a:gd name="connsiteY1" fmla="*/ 0 h 4719638"/>
              <a:gd name="connsiteX2" fmla="*/ 3659187 w 4313055"/>
              <a:gd name="connsiteY2" fmla="*/ 3773487 h 4719638"/>
              <a:gd name="connsiteX3" fmla="*/ 668336 w 4313055"/>
              <a:gd name="connsiteY3" fmla="*/ 4719638 h 4719638"/>
              <a:gd name="connsiteX4" fmla="*/ 0 w 4313055"/>
              <a:gd name="connsiteY4" fmla="*/ 4711700 h 4719638"/>
              <a:gd name="connsiteX5" fmla="*/ 0 w 4313055"/>
              <a:gd name="connsiteY5" fmla="*/ 0 h 4719638"/>
              <a:gd name="connsiteX0" fmla="*/ 0 w 4268744"/>
              <a:gd name="connsiteY0" fmla="*/ 0 h 4719638"/>
              <a:gd name="connsiteX1" fmla="*/ 4140200 w 4268744"/>
              <a:gd name="connsiteY1" fmla="*/ 0 h 4719638"/>
              <a:gd name="connsiteX2" fmla="*/ 3659187 w 4268744"/>
              <a:gd name="connsiteY2" fmla="*/ 3773487 h 4719638"/>
              <a:gd name="connsiteX3" fmla="*/ 668336 w 4268744"/>
              <a:gd name="connsiteY3" fmla="*/ 4719638 h 4719638"/>
              <a:gd name="connsiteX4" fmla="*/ 0 w 4268744"/>
              <a:gd name="connsiteY4" fmla="*/ 4711700 h 4719638"/>
              <a:gd name="connsiteX5" fmla="*/ 0 w 426874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231474"/>
              <a:gd name="connsiteY0" fmla="*/ 0 h 4719638"/>
              <a:gd name="connsiteX1" fmla="*/ 4140200 w 4231474"/>
              <a:gd name="connsiteY1" fmla="*/ 0 h 4719638"/>
              <a:gd name="connsiteX2" fmla="*/ 3659187 w 4231474"/>
              <a:gd name="connsiteY2" fmla="*/ 3773487 h 4719638"/>
              <a:gd name="connsiteX3" fmla="*/ 668336 w 4231474"/>
              <a:gd name="connsiteY3" fmla="*/ 4719638 h 4719638"/>
              <a:gd name="connsiteX4" fmla="*/ 0 w 4231474"/>
              <a:gd name="connsiteY4" fmla="*/ 4711700 h 4719638"/>
              <a:gd name="connsiteX5" fmla="*/ 0 w 423147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3491 w 4305194"/>
              <a:gd name="connsiteY5" fmla="*/ 874442 h 4719638"/>
              <a:gd name="connsiteX6" fmla="*/ 0 w 4305194"/>
              <a:gd name="connsiteY6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6703 w 4308406"/>
              <a:gd name="connsiteY6" fmla="*/ 874442 h 4719638"/>
              <a:gd name="connsiteX7" fmla="*/ 3212 w 4308406"/>
              <a:gd name="connsiteY7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3212 w 4308406"/>
              <a:gd name="connsiteY7" fmla="*/ 0 h 4719638"/>
              <a:gd name="connsiteX0" fmla="*/ 445172 w 4308406"/>
              <a:gd name="connsiteY0" fmla="*/ 68784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445172 w 4308406"/>
              <a:gd name="connsiteY7" fmla="*/ 68784 h 4719638"/>
              <a:gd name="connsiteX0" fmla="*/ 208952 w 4308406"/>
              <a:gd name="connsiteY0" fmla="*/ 0 h 4742566"/>
              <a:gd name="connsiteX1" fmla="*/ 4143412 w 4308406"/>
              <a:gd name="connsiteY1" fmla="*/ 22928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14901 w 4314355"/>
              <a:gd name="connsiteY0" fmla="*/ 0 h 4742566"/>
              <a:gd name="connsiteX1" fmla="*/ 4149361 w 4314355"/>
              <a:gd name="connsiteY1" fmla="*/ 7643 h 4742566"/>
              <a:gd name="connsiteX2" fmla="*/ 3668348 w 4314355"/>
              <a:gd name="connsiteY2" fmla="*/ 3796415 h 4742566"/>
              <a:gd name="connsiteX3" fmla="*/ 677497 w 4314355"/>
              <a:gd name="connsiteY3" fmla="*/ 4742566 h 4742566"/>
              <a:gd name="connsiteX4" fmla="*/ 9161 w 4314355"/>
              <a:gd name="connsiteY4" fmla="*/ 4734628 h 4742566"/>
              <a:gd name="connsiteX5" fmla="*/ 850852 w 4314355"/>
              <a:gd name="connsiteY5" fmla="*/ 1406878 h 4742566"/>
              <a:gd name="connsiteX6" fmla="*/ 1001347 w 4314355"/>
              <a:gd name="connsiteY6" fmla="*/ 820943 h 4742566"/>
              <a:gd name="connsiteX7" fmla="*/ 18367 w 4314355"/>
              <a:gd name="connsiteY7" fmla="*/ 813301 h 4742566"/>
              <a:gd name="connsiteX8" fmla="*/ 214901 w 4314355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841691 w 4305194"/>
              <a:gd name="connsiteY5" fmla="*/ 1406878 h 4742566"/>
              <a:gd name="connsiteX6" fmla="*/ 992186 w 4305194"/>
              <a:gd name="connsiteY6" fmla="*/ 820943 h 4742566"/>
              <a:gd name="connsiteX7" fmla="*/ 9206 w 4305194"/>
              <a:gd name="connsiteY7" fmla="*/ 813301 h 4742566"/>
              <a:gd name="connsiteX8" fmla="*/ 205740 w 4305194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05194" h="4742566">
                <a:moveTo>
                  <a:pt x="205740" y="0"/>
                </a:moveTo>
                <a:lnTo>
                  <a:pt x="4140200" y="7643"/>
                </a:lnTo>
                <a:cubicBezTo>
                  <a:pt x="4654549" y="1125772"/>
                  <a:pt x="3816350" y="3325985"/>
                  <a:pt x="3659187" y="3796415"/>
                </a:cubicBezTo>
                <a:lnTo>
                  <a:pt x="668336" y="4742566"/>
                </a:lnTo>
                <a:lnTo>
                  <a:pt x="0" y="4734628"/>
                </a:lnTo>
                <a:lnTo>
                  <a:pt x="992186" y="820943"/>
                </a:lnTo>
                <a:lnTo>
                  <a:pt x="9206" y="813301"/>
                </a:lnTo>
                <a:cubicBezTo>
                  <a:pt x="49317" y="591877"/>
                  <a:pt x="168804" y="186395"/>
                  <a:pt x="205740" y="0"/>
                </a:cubicBezTo>
                <a:close/>
              </a:path>
            </a:pathLst>
          </a:cu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36873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000"/>
                            </p:stCondLst>
                            <p:childTnLst>
                              <p:par>
                                <p:cTn id="10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8" grpId="0" animBg="1"/>
      <p:bldP spid="25" grpId="0" animBg="1"/>
      <p:bldP spid="46" grpId="0"/>
      <p:bldP spid="47" grpId="0"/>
      <p:bldP spid="26" grpId="0"/>
      <p:bldP spid="28" grpId="0"/>
      <p:bldP spid="33" grpId="0"/>
      <p:bldP spid="34" grpId="0"/>
      <p:bldP spid="35" grpId="0"/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animBg="1"/>
      <p:bldP spid="60" grpId="0" animBg="1"/>
      <p:bldP spid="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animBg="1"/>
      <p:bldP spid="45" grpId="0"/>
      <p:bldP spid="69" grpId="0"/>
      <p:bldP spid="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animBg="1"/>
      <p:bldP spid="74" grpId="0" animBg="1"/>
      <p:bldP spid="7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animBg="1"/>
      <p:bldP spid="78" grpId="0" animBg="1"/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ody Bullets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4E84CE36-242C-4784-9312-FF7D05425728}"/>
              </a:ext>
            </a:extLst>
          </p:cNvPr>
          <p:cNvSpPr/>
          <p:nvPr userDrawn="1"/>
        </p:nvSpPr>
        <p:spPr>
          <a:xfrm>
            <a:off x="9554602" y="2545129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5E68D7D-47A4-4A5A-BA72-D7A2E62F8EE6}"/>
              </a:ext>
            </a:extLst>
          </p:cNvPr>
          <p:cNvSpPr/>
          <p:nvPr userDrawn="1"/>
        </p:nvSpPr>
        <p:spPr>
          <a:xfrm>
            <a:off x="9554602" y="3166147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CFC8D44-41F9-47FC-B034-A976532ABC84}"/>
              </a:ext>
            </a:extLst>
          </p:cNvPr>
          <p:cNvSpPr/>
          <p:nvPr userDrawn="1"/>
        </p:nvSpPr>
        <p:spPr>
          <a:xfrm>
            <a:off x="9554602" y="3781041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08D4D3E-D9D8-4D36-BF1F-4E33D237A4C7}"/>
              </a:ext>
            </a:extLst>
          </p:cNvPr>
          <p:cNvSpPr/>
          <p:nvPr userDrawn="1"/>
        </p:nvSpPr>
        <p:spPr>
          <a:xfrm>
            <a:off x="9554602" y="4411174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1D83CB1-3373-4D46-A778-518E9578C9AF}"/>
              </a:ext>
            </a:extLst>
          </p:cNvPr>
          <p:cNvSpPr/>
          <p:nvPr userDrawn="1"/>
        </p:nvSpPr>
        <p:spPr>
          <a:xfrm>
            <a:off x="9554602" y="5032191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B874257-AA7E-4834-90C2-940ADF387DAE}"/>
              </a:ext>
            </a:extLst>
          </p:cNvPr>
          <p:cNvSpPr/>
          <p:nvPr userDrawn="1"/>
        </p:nvSpPr>
        <p:spPr>
          <a:xfrm>
            <a:off x="9340515" y="2545129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853C6C8-8D9E-47CE-8619-B7231D91F4E2}"/>
              </a:ext>
            </a:extLst>
          </p:cNvPr>
          <p:cNvSpPr/>
          <p:nvPr userDrawn="1"/>
        </p:nvSpPr>
        <p:spPr>
          <a:xfrm>
            <a:off x="9340515" y="3166147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BCFE47F-B77C-4862-90C7-C7B38DAB2AA4}"/>
              </a:ext>
            </a:extLst>
          </p:cNvPr>
          <p:cNvSpPr/>
          <p:nvPr userDrawn="1"/>
        </p:nvSpPr>
        <p:spPr>
          <a:xfrm>
            <a:off x="9340515" y="3781041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3EDC96D3-147A-465C-9C63-29F8D0127BD9}"/>
              </a:ext>
            </a:extLst>
          </p:cNvPr>
          <p:cNvSpPr/>
          <p:nvPr userDrawn="1"/>
        </p:nvSpPr>
        <p:spPr>
          <a:xfrm>
            <a:off x="9340515" y="4411174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ADCCC7D-ABF7-47D9-8FEB-124A19F7095A}"/>
              </a:ext>
            </a:extLst>
          </p:cNvPr>
          <p:cNvSpPr/>
          <p:nvPr userDrawn="1"/>
        </p:nvSpPr>
        <p:spPr>
          <a:xfrm>
            <a:off x="9340515" y="5032191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 Placeholder 10">
            <a:extLst>
              <a:ext uri="{FF2B5EF4-FFF2-40B4-BE49-F238E27FC236}">
                <a16:creationId xmlns:a16="http://schemas.microsoft.com/office/drawing/2014/main" id="{3F233D79-B5BF-4A3B-9B69-5130952BCB5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797714" y="2545129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65" name="Text Placeholder 10">
            <a:extLst>
              <a:ext uri="{FF2B5EF4-FFF2-40B4-BE49-F238E27FC236}">
                <a16:creationId xmlns:a16="http://schemas.microsoft.com/office/drawing/2014/main" id="{1A4018B4-285C-4802-9898-0375947E54C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797714" y="3166147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66" name="Text Placeholder 10">
            <a:extLst>
              <a:ext uri="{FF2B5EF4-FFF2-40B4-BE49-F238E27FC236}">
                <a16:creationId xmlns:a16="http://schemas.microsoft.com/office/drawing/2014/main" id="{9B19D5A3-532D-437F-8F38-71305AEF9BC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797714" y="3787165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67" name="Text Placeholder 10">
            <a:extLst>
              <a:ext uri="{FF2B5EF4-FFF2-40B4-BE49-F238E27FC236}">
                <a16:creationId xmlns:a16="http://schemas.microsoft.com/office/drawing/2014/main" id="{A15E1A22-156D-4678-93D9-59948E5C820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797714" y="4404457"/>
            <a:ext cx="2106000" cy="460926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68" name="Text Placeholder 10">
            <a:extLst>
              <a:ext uri="{FF2B5EF4-FFF2-40B4-BE49-F238E27FC236}">
                <a16:creationId xmlns:a16="http://schemas.microsoft.com/office/drawing/2014/main" id="{91BFAA86-17EC-44CE-B0FD-32671F0F923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797714" y="5029200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E5A6E2E-0D11-499F-B2E5-A68AC47CC442}"/>
              </a:ext>
            </a:extLst>
          </p:cNvPr>
          <p:cNvSpPr/>
          <p:nvPr userDrawn="1"/>
        </p:nvSpPr>
        <p:spPr>
          <a:xfrm>
            <a:off x="6553201" y="2545129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C35F977-EBCD-4026-B9DF-27DB59F027D9}"/>
              </a:ext>
            </a:extLst>
          </p:cNvPr>
          <p:cNvSpPr/>
          <p:nvPr userDrawn="1"/>
        </p:nvSpPr>
        <p:spPr>
          <a:xfrm>
            <a:off x="6553201" y="3166147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3570042-D5D5-46F5-9C7C-0654677A47CA}"/>
              </a:ext>
            </a:extLst>
          </p:cNvPr>
          <p:cNvSpPr/>
          <p:nvPr userDrawn="1"/>
        </p:nvSpPr>
        <p:spPr>
          <a:xfrm>
            <a:off x="6553201" y="3781041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CF67F42-911E-4A5A-A0CD-E9C7597E0E6D}"/>
              </a:ext>
            </a:extLst>
          </p:cNvPr>
          <p:cNvSpPr/>
          <p:nvPr userDrawn="1"/>
        </p:nvSpPr>
        <p:spPr>
          <a:xfrm>
            <a:off x="6553201" y="4411174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2F7D2B1-F799-49D0-82EB-34D92E8EC6A7}"/>
              </a:ext>
            </a:extLst>
          </p:cNvPr>
          <p:cNvSpPr/>
          <p:nvPr userDrawn="1"/>
        </p:nvSpPr>
        <p:spPr>
          <a:xfrm>
            <a:off x="6553201" y="5032191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Freeform 19">
            <a:extLst>
              <a:ext uri="{FF2B5EF4-FFF2-40B4-BE49-F238E27FC236}">
                <a16:creationId xmlns:a16="http://schemas.microsoft.com/office/drawing/2014/main" id="{01648917-1CF3-4D06-BC43-6397D9082BAD}"/>
              </a:ext>
            </a:extLst>
          </p:cNvPr>
          <p:cNvSpPr>
            <a:spLocks/>
          </p:cNvSpPr>
          <p:nvPr/>
        </p:nvSpPr>
        <p:spPr bwMode="auto">
          <a:xfrm>
            <a:off x="708554" y="1856651"/>
            <a:ext cx="14850" cy="57453"/>
          </a:xfrm>
          <a:custGeom>
            <a:avLst/>
            <a:gdLst>
              <a:gd name="T0" fmla="*/ 0 w 4"/>
              <a:gd name="T1" fmla="*/ 16 h 16"/>
              <a:gd name="T2" fmla="*/ 4 w 4"/>
              <a:gd name="T3" fmla="*/ 0 h 16"/>
              <a:gd name="T4" fmla="*/ 4 w 4"/>
              <a:gd name="T5" fmla="*/ 0 h 16"/>
              <a:gd name="T6" fmla="*/ 0 w 4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6">
                <a:moveTo>
                  <a:pt x="0" y="16"/>
                </a:moveTo>
                <a:cubicBezTo>
                  <a:pt x="3" y="4"/>
                  <a:pt x="4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6"/>
                  <a:pt x="1" y="11"/>
                  <a:pt x="0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4999BF5-C3A5-402D-9C35-0AA514999C3C}"/>
              </a:ext>
            </a:extLst>
          </p:cNvPr>
          <p:cNvSpPr/>
          <p:nvPr userDrawn="1"/>
        </p:nvSpPr>
        <p:spPr>
          <a:xfrm>
            <a:off x="-19049" y="1444809"/>
            <a:ext cx="4903080" cy="5129664"/>
          </a:xfrm>
          <a:custGeom>
            <a:avLst/>
            <a:gdLst>
              <a:gd name="connsiteX0" fmla="*/ 0 w 4448175"/>
              <a:gd name="connsiteY0" fmla="*/ 9525 h 5124450"/>
              <a:gd name="connsiteX1" fmla="*/ 4448175 w 4448175"/>
              <a:gd name="connsiteY1" fmla="*/ 0 h 5124450"/>
              <a:gd name="connsiteX2" fmla="*/ 3524250 w 4448175"/>
              <a:gd name="connsiteY2" fmla="*/ 5124450 h 5124450"/>
              <a:gd name="connsiteX3" fmla="*/ 19050 w 4448175"/>
              <a:gd name="connsiteY3" fmla="*/ 5114925 h 5124450"/>
              <a:gd name="connsiteX4" fmla="*/ 0 w 4448175"/>
              <a:gd name="connsiteY4" fmla="*/ 9525 h 5124450"/>
              <a:gd name="connsiteX0" fmla="*/ 0 w 4836461"/>
              <a:gd name="connsiteY0" fmla="*/ 9525 h 5124450"/>
              <a:gd name="connsiteX1" fmla="*/ 4448175 w 4836461"/>
              <a:gd name="connsiteY1" fmla="*/ 0 h 5124450"/>
              <a:gd name="connsiteX2" fmla="*/ 3524250 w 4836461"/>
              <a:gd name="connsiteY2" fmla="*/ 5124450 h 5124450"/>
              <a:gd name="connsiteX3" fmla="*/ 19050 w 4836461"/>
              <a:gd name="connsiteY3" fmla="*/ 5114925 h 5124450"/>
              <a:gd name="connsiteX4" fmla="*/ 0 w 4836461"/>
              <a:gd name="connsiteY4" fmla="*/ 9525 h 5124450"/>
              <a:gd name="connsiteX0" fmla="*/ 0 w 4865937"/>
              <a:gd name="connsiteY0" fmla="*/ 9525 h 5124450"/>
              <a:gd name="connsiteX1" fmla="*/ 4448175 w 4865937"/>
              <a:gd name="connsiteY1" fmla="*/ 0 h 5124450"/>
              <a:gd name="connsiteX2" fmla="*/ 3524250 w 4865937"/>
              <a:gd name="connsiteY2" fmla="*/ 5124450 h 5124450"/>
              <a:gd name="connsiteX3" fmla="*/ 19050 w 4865937"/>
              <a:gd name="connsiteY3" fmla="*/ 5114925 h 5124450"/>
              <a:gd name="connsiteX4" fmla="*/ 0 w 4865937"/>
              <a:gd name="connsiteY4" fmla="*/ 9525 h 5124450"/>
              <a:gd name="connsiteX0" fmla="*/ 0 w 4632016"/>
              <a:gd name="connsiteY0" fmla="*/ 9525 h 5124450"/>
              <a:gd name="connsiteX1" fmla="*/ 4448175 w 4632016"/>
              <a:gd name="connsiteY1" fmla="*/ 0 h 5124450"/>
              <a:gd name="connsiteX2" fmla="*/ 3524250 w 4632016"/>
              <a:gd name="connsiteY2" fmla="*/ 5124450 h 5124450"/>
              <a:gd name="connsiteX3" fmla="*/ 19050 w 4632016"/>
              <a:gd name="connsiteY3" fmla="*/ 5114925 h 5124450"/>
              <a:gd name="connsiteX4" fmla="*/ 0 w 4632016"/>
              <a:gd name="connsiteY4" fmla="*/ 9525 h 5124450"/>
              <a:gd name="connsiteX0" fmla="*/ 0 w 4841588"/>
              <a:gd name="connsiteY0" fmla="*/ 9525 h 5124450"/>
              <a:gd name="connsiteX1" fmla="*/ 4448175 w 4841588"/>
              <a:gd name="connsiteY1" fmla="*/ 0 h 5124450"/>
              <a:gd name="connsiteX2" fmla="*/ 3524250 w 4841588"/>
              <a:gd name="connsiteY2" fmla="*/ 5124450 h 5124450"/>
              <a:gd name="connsiteX3" fmla="*/ 19050 w 4841588"/>
              <a:gd name="connsiteY3" fmla="*/ 5114925 h 5124450"/>
              <a:gd name="connsiteX4" fmla="*/ 0 w 4841588"/>
              <a:gd name="connsiteY4" fmla="*/ 9525 h 5124450"/>
              <a:gd name="connsiteX0" fmla="*/ 0 w 4860447"/>
              <a:gd name="connsiteY0" fmla="*/ 9525 h 5124450"/>
              <a:gd name="connsiteX1" fmla="*/ 4448175 w 4860447"/>
              <a:gd name="connsiteY1" fmla="*/ 0 h 5124450"/>
              <a:gd name="connsiteX2" fmla="*/ 3524250 w 4860447"/>
              <a:gd name="connsiteY2" fmla="*/ 5124450 h 5124450"/>
              <a:gd name="connsiteX3" fmla="*/ 19050 w 4860447"/>
              <a:gd name="connsiteY3" fmla="*/ 5114925 h 5124450"/>
              <a:gd name="connsiteX4" fmla="*/ 0 w 4860447"/>
              <a:gd name="connsiteY4" fmla="*/ 9525 h 5124450"/>
              <a:gd name="connsiteX0" fmla="*/ 0 w 4903080"/>
              <a:gd name="connsiteY0" fmla="*/ 9525 h 5124450"/>
              <a:gd name="connsiteX1" fmla="*/ 4448175 w 4903080"/>
              <a:gd name="connsiteY1" fmla="*/ 0 h 5124450"/>
              <a:gd name="connsiteX2" fmla="*/ 3524250 w 4903080"/>
              <a:gd name="connsiteY2" fmla="*/ 5124450 h 5124450"/>
              <a:gd name="connsiteX3" fmla="*/ 19050 w 4903080"/>
              <a:gd name="connsiteY3" fmla="*/ 5114925 h 5124450"/>
              <a:gd name="connsiteX4" fmla="*/ 0 w 4903080"/>
              <a:gd name="connsiteY4" fmla="*/ 9525 h 512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3080" h="5124450">
                <a:moveTo>
                  <a:pt x="0" y="9525"/>
                </a:moveTo>
                <a:lnTo>
                  <a:pt x="4448175" y="0"/>
                </a:lnTo>
                <a:cubicBezTo>
                  <a:pt x="5549900" y="1298575"/>
                  <a:pt x="4415632" y="4359808"/>
                  <a:pt x="3524250" y="5124450"/>
                </a:cubicBezTo>
                <a:lnTo>
                  <a:pt x="19050" y="5114925"/>
                </a:lnTo>
                <a:lnTo>
                  <a:pt x="0" y="9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95E8AA7-A5A4-43D5-AD0C-741AA7546414}"/>
              </a:ext>
            </a:extLst>
          </p:cNvPr>
          <p:cNvSpPr/>
          <p:nvPr userDrawn="1"/>
        </p:nvSpPr>
        <p:spPr>
          <a:xfrm>
            <a:off x="6553201" y="1905000"/>
            <a:ext cx="5638798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14">
            <a:extLst>
              <a:ext uri="{FF2B5EF4-FFF2-40B4-BE49-F238E27FC236}">
                <a16:creationId xmlns:a16="http://schemas.microsoft.com/office/drawing/2014/main" id="{D8114A10-2F04-464D-9ACF-43C9CF1AA396}"/>
              </a:ext>
            </a:extLst>
          </p:cNvPr>
          <p:cNvSpPr>
            <a:spLocks/>
          </p:cNvSpPr>
          <p:nvPr userDrawn="1"/>
        </p:nvSpPr>
        <p:spPr bwMode="auto">
          <a:xfrm>
            <a:off x="4199903" y="1852613"/>
            <a:ext cx="1898100" cy="3783907"/>
          </a:xfrm>
          <a:custGeom>
            <a:avLst/>
            <a:gdLst>
              <a:gd name="T0" fmla="*/ 156 w 525"/>
              <a:gd name="T1" fmla="*/ 0 h 1059"/>
              <a:gd name="T2" fmla="*/ 134 w 525"/>
              <a:gd name="T3" fmla="*/ 0 h 1059"/>
              <a:gd name="T4" fmla="*/ 161 w 525"/>
              <a:gd name="T5" fmla="*/ 444 h 1059"/>
              <a:gd name="T6" fmla="*/ 31 w 525"/>
              <a:gd name="T7" fmla="*/ 972 h 1059"/>
              <a:gd name="T8" fmla="*/ 0 w 525"/>
              <a:gd name="T9" fmla="*/ 1059 h 1059"/>
              <a:gd name="T10" fmla="*/ 395 w 525"/>
              <a:gd name="T11" fmla="*/ 732 h 1059"/>
              <a:gd name="T12" fmla="*/ 466 w 525"/>
              <a:gd name="T13" fmla="*/ 445 h 1059"/>
              <a:gd name="T14" fmla="*/ 156 w 525"/>
              <a:gd name="T15" fmla="*/ 0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5" h="1059">
                <a:moveTo>
                  <a:pt x="156" y="0"/>
                </a:moveTo>
                <a:cubicBezTo>
                  <a:pt x="134" y="0"/>
                  <a:pt x="134" y="0"/>
                  <a:pt x="134" y="0"/>
                </a:cubicBezTo>
                <a:cubicBezTo>
                  <a:pt x="183" y="122"/>
                  <a:pt x="198" y="272"/>
                  <a:pt x="161" y="444"/>
                </a:cubicBezTo>
                <a:cubicBezTo>
                  <a:pt x="109" y="685"/>
                  <a:pt x="57" y="884"/>
                  <a:pt x="31" y="972"/>
                </a:cubicBezTo>
                <a:cubicBezTo>
                  <a:pt x="22" y="1003"/>
                  <a:pt x="12" y="1031"/>
                  <a:pt x="0" y="1059"/>
                </a:cubicBezTo>
                <a:cubicBezTo>
                  <a:pt x="229" y="981"/>
                  <a:pt x="352" y="882"/>
                  <a:pt x="395" y="732"/>
                </a:cubicBezTo>
                <a:cubicBezTo>
                  <a:pt x="409" y="684"/>
                  <a:pt x="438" y="576"/>
                  <a:pt x="466" y="445"/>
                </a:cubicBezTo>
                <a:cubicBezTo>
                  <a:pt x="525" y="167"/>
                  <a:pt x="339" y="0"/>
                  <a:pt x="156" y="0"/>
                </a:cubicBezTo>
                <a:close/>
              </a:path>
            </a:pathLst>
          </a:custGeom>
          <a:solidFill>
            <a:srgbClr val="00B9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94CDE493-84CB-40FD-9A34-3F31D9B6988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22289" y="1848487"/>
            <a:ext cx="4325936" cy="4728526"/>
          </a:xfrm>
          <a:custGeom>
            <a:avLst/>
            <a:gdLst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4140200 w 4140200"/>
              <a:gd name="connsiteY2" fmla="*/ 471170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2359025 w 4140200"/>
              <a:gd name="connsiteY2" fmla="*/ 427355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3683000 w 4140200"/>
              <a:gd name="connsiteY2" fmla="*/ 3768725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319654"/>
              <a:gd name="connsiteY0" fmla="*/ 0 h 4711700"/>
              <a:gd name="connsiteX1" fmla="*/ 4140200 w 4319654"/>
              <a:gd name="connsiteY1" fmla="*/ 0 h 4711700"/>
              <a:gd name="connsiteX2" fmla="*/ 3683000 w 4319654"/>
              <a:gd name="connsiteY2" fmla="*/ 3768725 h 4711700"/>
              <a:gd name="connsiteX3" fmla="*/ 0 w 4319654"/>
              <a:gd name="connsiteY3" fmla="*/ 4711700 h 4711700"/>
              <a:gd name="connsiteX4" fmla="*/ 0 w 4319654"/>
              <a:gd name="connsiteY4" fmla="*/ 0 h 4711700"/>
              <a:gd name="connsiteX0" fmla="*/ 0 w 4328617"/>
              <a:gd name="connsiteY0" fmla="*/ 0 h 4711700"/>
              <a:gd name="connsiteX1" fmla="*/ 4140200 w 4328617"/>
              <a:gd name="connsiteY1" fmla="*/ 0 h 4711700"/>
              <a:gd name="connsiteX2" fmla="*/ 3683000 w 4328617"/>
              <a:gd name="connsiteY2" fmla="*/ 3768725 h 4711700"/>
              <a:gd name="connsiteX3" fmla="*/ 0 w 4328617"/>
              <a:gd name="connsiteY3" fmla="*/ 4711700 h 4711700"/>
              <a:gd name="connsiteX4" fmla="*/ 0 w 4328617"/>
              <a:gd name="connsiteY4" fmla="*/ 0 h 4711700"/>
              <a:gd name="connsiteX0" fmla="*/ 0 w 4261433"/>
              <a:gd name="connsiteY0" fmla="*/ 0 h 4711700"/>
              <a:gd name="connsiteX1" fmla="*/ 4140200 w 4261433"/>
              <a:gd name="connsiteY1" fmla="*/ 0 h 4711700"/>
              <a:gd name="connsiteX2" fmla="*/ 3683000 w 4261433"/>
              <a:gd name="connsiteY2" fmla="*/ 3768725 h 4711700"/>
              <a:gd name="connsiteX3" fmla="*/ 0 w 4261433"/>
              <a:gd name="connsiteY3" fmla="*/ 4711700 h 4711700"/>
              <a:gd name="connsiteX4" fmla="*/ 0 w 4261433"/>
              <a:gd name="connsiteY4" fmla="*/ 0 h 4711700"/>
              <a:gd name="connsiteX0" fmla="*/ 0 w 4316600"/>
              <a:gd name="connsiteY0" fmla="*/ 0 h 4711700"/>
              <a:gd name="connsiteX1" fmla="*/ 4140200 w 4316600"/>
              <a:gd name="connsiteY1" fmla="*/ 0 h 4711700"/>
              <a:gd name="connsiteX2" fmla="*/ 3683000 w 4316600"/>
              <a:gd name="connsiteY2" fmla="*/ 3768725 h 4711700"/>
              <a:gd name="connsiteX3" fmla="*/ 0 w 4316600"/>
              <a:gd name="connsiteY3" fmla="*/ 4711700 h 4711700"/>
              <a:gd name="connsiteX4" fmla="*/ 0 w 4316600"/>
              <a:gd name="connsiteY4" fmla="*/ 0 h 4711700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299556"/>
              <a:gd name="connsiteY0" fmla="*/ 0 h 4719638"/>
              <a:gd name="connsiteX1" fmla="*/ 4140200 w 4299556"/>
              <a:gd name="connsiteY1" fmla="*/ 0 h 4719638"/>
              <a:gd name="connsiteX2" fmla="*/ 3559175 w 4299556"/>
              <a:gd name="connsiteY2" fmla="*/ 3659187 h 4719638"/>
              <a:gd name="connsiteX3" fmla="*/ 668336 w 4299556"/>
              <a:gd name="connsiteY3" fmla="*/ 4719638 h 4719638"/>
              <a:gd name="connsiteX4" fmla="*/ 0 w 4299556"/>
              <a:gd name="connsiteY4" fmla="*/ 4711700 h 4719638"/>
              <a:gd name="connsiteX5" fmla="*/ 0 w 4299556"/>
              <a:gd name="connsiteY5" fmla="*/ 0 h 4719638"/>
              <a:gd name="connsiteX0" fmla="*/ 0 w 4313055"/>
              <a:gd name="connsiteY0" fmla="*/ 0 h 4719638"/>
              <a:gd name="connsiteX1" fmla="*/ 4140200 w 4313055"/>
              <a:gd name="connsiteY1" fmla="*/ 0 h 4719638"/>
              <a:gd name="connsiteX2" fmla="*/ 3659187 w 4313055"/>
              <a:gd name="connsiteY2" fmla="*/ 3773487 h 4719638"/>
              <a:gd name="connsiteX3" fmla="*/ 668336 w 4313055"/>
              <a:gd name="connsiteY3" fmla="*/ 4719638 h 4719638"/>
              <a:gd name="connsiteX4" fmla="*/ 0 w 4313055"/>
              <a:gd name="connsiteY4" fmla="*/ 4711700 h 4719638"/>
              <a:gd name="connsiteX5" fmla="*/ 0 w 4313055"/>
              <a:gd name="connsiteY5" fmla="*/ 0 h 4719638"/>
              <a:gd name="connsiteX0" fmla="*/ 0 w 4268744"/>
              <a:gd name="connsiteY0" fmla="*/ 0 h 4719638"/>
              <a:gd name="connsiteX1" fmla="*/ 4140200 w 4268744"/>
              <a:gd name="connsiteY1" fmla="*/ 0 h 4719638"/>
              <a:gd name="connsiteX2" fmla="*/ 3659187 w 4268744"/>
              <a:gd name="connsiteY2" fmla="*/ 3773487 h 4719638"/>
              <a:gd name="connsiteX3" fmla="*/ 668336 w 4268744"/>
              <a:gd name="connsiteY3" fmla="*/ 4719638 h 4719638"/>
              <a:gd name="connsiteX4" fmla="*/ 0 w 4268744"/>
              <a:gd name="connsiteY4" fmla="*/ 4711700 h 4719638"/>
              <a:gd name="connsiteX5" fmla="*/ 0 w 426874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231474"/>
              <a:gd name="connsiteY0" fmla="*/ 0 h 4719638"/>
              <a:gd name="connsiteX1" fmla="*/ 4140200 w 4231474"/>
              <a:gd name="connsiteY1" fmla="*/ 0 h 4719638"/>
              <a:gd name="connsiteX2" fmla="*/ 3659187 w 4231474"/>
              <a:gd name="connsiteY2" fmla="*/ 3773487 h 4719638"/>
              <a:gd name="connsiteX3" fmla="*/ 668336 w 4231474"/>
              <a:gd name="connsiteY3" fmla="*/ 4719638 h 4719638"/>
              <a:gd name="connsiteX4" fmla="*/ 0 w 4231474"/>
              <a:gd name="connsiteY4" fmla="*/ 4711700 h 4719638"/>
              <a:gd name="connsiteX5" fmla="*/ 0 w 423147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3491 w 4305194"/>
              <a:gd name="connsiteY5" fmla="*/ 874442 h 4719638"/>
              <a:gd name="connsiteX6" fmla="*/ 0 w 4305194"/>
              <a:gd name="connsiteY6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6703 w 4308406"/>
              <a:gd name="connsiteY6" fmla="*/ 874442 h 4719638"/>
              <a:gd name="connsiteX7" fmla="*/ 3212 w 4308406"/>
              <a:gd name="connsiteY7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3212 w 4308406"/>
              <a:gd name="connsiteY7" fmla="*/ 0 h 4719638"/>
              <a:gd name="connsiteX0" fmla="*/ 445172 w 4308406"/>
              <a:gd name="connsiteY0" fmla="*/ 68784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445172 w 4308406"/>
              <a:gd name="connsiteY7" fmla="*/ 68784 h 4719638"/>
              <a:gd name="connsiteX0" fmla="*/ 208952 w 4308406"/>
              <a:gd name="connsiteY0" fmla="*/ 0 h 4742566"/>
              <a:gd name="connsiteX1" fmla="*/ 4143412 w 4308406"/>
              <a:gd name="connsiteY1" fmla="*/ 22928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14901 w 4314355"/>
              <a:gd name="connsiteY0" fmla="*/ 0 h 4742566"/>
              <a:gd name="connsiteX1" fmla="*/ 4149361 w 4314355"/>
              <a:gd name="connsiteY1" fmla="*/ 7643 h 4742566"/>
              <a:gd name="connsiteX2" fmla="*/ 3668348 w 4314355"/>
              <a:gd name="connsiteY2" fmla="*/ 3796415 h 4742566"/>
              <a:gd name="connsiteX3" fmla="*/ 677497 w 4314355"/>
              <a:gd name="connsiteY3" fmla="*/ 4742566 h 4742566"/>
              <a:gd name="connsiteX4" fmla="*/ 9161 w 4314355"/>
              <a:gd name="connsiteY4" fmla="*/ 4734628 h 4742566"/>
              <a:gd name="connsiteX5" fmla="*/ 850852 w 4314355"/>
              <a:gd name="connsiteY5" fmla="*/ 1406878 h 4742566"/>
              <a:gd name="connsiteX6" fmla="*/ 1001347 w 4314355"/>
              <a:gd name="connsiteY6" fmla="*/ 820943 h 4742566"/>
              <a:gd name="connsiteX7" fmla="*/ 18367 w 4314355"/>
              <a:gd name="connsiteY7" fmla="*/ 813301 h 4742566"/>
              <a:gd name="connsiteX8" fmla="*/ 214901 w 4314355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841691 w 4305194"/>
              <a:gd name="connsiteY5" fmla="*/ 1406878 h 4742566"/>
              <a:gd name="connsiteX6" fmla="*/ 992186 w 4305194"/>
              <a:gd name="connsiteY6" fmla="*/ 820943 h 4742566"/>
              <a:gd name="connsiteX7" fmla="*/ 9206 w 4305194"/>
              <a:gd name="connsiteY7" fmla="*/ 813301 h 4742566"/>
              <a:gd name="connsiteX8" fmla="*/ 205740 w 4305194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05194" h="4742566">
                <a:moveTo>
                  <a:pt x="205740" y="0"/>
                </a:moveTo>
                <a:lnTo>
                  <a:pt x="4140200" y="7643"/>
                </a:lnTo>
                <a:cubicBezTo>
                  <a:pt x="4654549" y="1125772"/>
                  <a:pt x="3816350" y="3325985"/>
                  <a:pt x="3659187" y="3796415"/>
                </a:cubicBezTo>
                <a:lnTo>
                  <a:pt x="668336" y="4742566"/>
                </a:lnTo>
                <a:lnTo>
                  <a:pt x="0" y="4734628"/>
                </a:lnTo>
                <a:lnTo>
                  <a:pt x="992186" y="820943"/>
                </a:lnTo>
                <a:lnTo>
                  <a:pt x="9206" y="813301"/>
                </a:lnTo>
                <a:cubicBezTo>
                  <a:pt x="49317" y="591877"/>
                  <a:pt x="168804" y="186395"/>
                  <a:pt x="20574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F1C30550-9A0A-4927-A932-B4FF685DF9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05600" y="1905000"/>
            <a:ext cx="5181600" cy="457200"/>
          </a:xfrm>
          <a:prstGeom prst="rect">
            <a:avLst/>
          </a:prstGeom>
        </p:spPr>
        <p:txBody>
          <a:bodyPr lIns="0" rIns="0"/>
          <a:lstStyle>
            <a:lvl1pPr marL="0" indent="0" algn="l"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E77DCE4-33BE-4A16-A0FE-D4679D423256}"/>
              </a:ext>
            </a:extLst>
          </p:cNvPr>
          <p:cNvSpPr/>
          <p:nvPr userDrawn="1"/>
        </p:nvSpPr>
        <p:spPr>
          <a:xfrm>
            <a:off x="6779318" y="2545129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11002D4-3490-4D0E-8804-7F691C5220B3}"/>
              </a:ext>
            </a:extLst>
          </p:cNvPr>
          <p:cNvSpPr/>
          <p:nvPr userDrawn="1"/>
        </p:nvSpPr>
        <p:spPr>
          <a:xfrm>
            <a:off x="6779318" y="3166147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D3F5CF5-3988-4324-B85D-743A66C234FD}"/>
              </a:ext>
            </a:extLst>
          </p:cNvPr>
          <p:cNvSpPr/>
          <p:nvPr userDrawn="1"/>
        </p:nvSpPr>
        <p:spPr>
          <a:xfrm>
            <a:off x="6779318" y="3781041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53C4281-065B-4F62-96FF-B9DF1A20D6F9}"/>
              </a:ext>
            </a:extLst>
          </p:cNvPr>
          <p:cNvSpPr/>
          <p:nvPr userDrawn="1"/>
        </p:nvSpPr>
        <p:spPr>
          <a:xfrm>
            <a:off x="6779318" y="4411174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0922EFF-E66B-48AD-B06F-85C2C34D8FBF}"/>
              </a:ext>
            </a:extLst>
          </p:cNvPr>
          <p:cNvSpPr/>
          <p:nvPr userDrawn="1"/>
        </p:nvSpPr>
        <p:spPr>
          <a:xfrm>
            <a:off x="6779318" y="5032191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 Placeholder 10">
            <a:extLst>
              <a:ext uri="{FF2B5EF4-FFF2-40B4-BE49-F238E27FC236}">
                <a16:creationId xmlns:a16="http://schemas.microsoft.com/office/drawing/2014/main" id="{D42027F5-8476-4E7A-8E90-A49C080B4C3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010400" y="2545129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55" name="Text Placeholder 10">
            <a:extLst>
              <a:ext uri="{FF2B5EF4-FFF2-40B4-BE49-F238E27FC236}">
                <a16:creationId xmlns:a16="http://schemas.microsoft.com/office/drawing/2014/main" id="{93B787B4-C804-40FF-B2F8-344465EE606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010400" y="3166147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56" name="Text Placeholder 10">
            <a:extLst>
              <a:ext uri="{FF2B5EF4-FFF2-40B4-BE49-F238E27FC236}">
                <a16:creationId xmlns:a16="http://schemas.microsoft.com/office/drawing/2014/main" id="{2FDDF60D-A97F-4223-AB3F-1182C932E4A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10400" y="3787165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57" name="Text Placeholder 10">
            <a:extLst>
              <a:ext uri="{FF2B5EF4-FFF2-40B4-BE49-F238E27FC236}">
                <a16:creationId xmlns:a16="http://schemas.microsoft.com/office/drawing/2014/main" id="{21445C9B-B4B9-47C8-901E-E86F2E20049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010400" y="4404457"/>
            <a:ext cx="2106000" cy="460926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58" name="Text Placeholder 10">
            <a:extLst>
              <a:ext uri="{FF2B5EF4-FFF2-40B4-BE49-F238E27FC236}">
                <a16:creationId xmlns:a16="http://schemas.microsoft.com/office/drawing/2014/main" id="{A7A9B4C4-133A-4416-9801-C49A8143FA0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010400" y="5029200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94478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500"/>
                            </p:stCondLst>
                            <p:childTnLst>
                              <p:par>
                                <p:cTn id="10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/>
      <p:bldP spid="38" grpId="0" animBg="1"/>
      <p:bldP spid="51" grpId="0" animBg="1"/>
      <p:bldP spid="52" grpId="0" animBg="1"/>
      <p:bldP spid="53" grpId="0" animBg="1"/>
      <p:bldP spid="39" grpId="0" animBg="1"/>
      <p:bldP spid="25" grpId="0" animBg="1"/>
      <p:bldP spid="40" grpId="0" animBg="1"/>
      <p:bldP spid="41" grpId="0" animBg="1"/>
      <p:bldP spid="26" grpId="0" animBg="1"/>
      <p:bldP spid="28" grpId="0" animBg="1"/>
      <p:bldP spid="33" grpId="0" animBg="1"/>
      <p:bldP spid="34" grpId="0" animBg="1"/>
      <p:bldP spid="35" grpId="0" animBg="1"/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36BEA8D7-737B-4345-867F-514B71C2C397}"/>
              </a:ext>
            </a:extLst>
          </p:cNvPr>
          <p:cNvSpPr>
            <a:spLocks/>
          </p:cNvSpPr>
          <p:nvPr userDrawn="1"/>
        </p:nvSpPr>
        <p:spPr bwMode="auto">
          <a:xfrm>
            <a:off x="-1143000" y="1462361"/>
            <a:ext cx="5918200" cy="5319440"/>
          </a:xfrm>
          <a:custGeom>
            <a:avLst/>
            <a:gdLst>
              <a:gd name="T0" fmla="*/ 112 w 149"/>
              <a:gd name="T1" fmla="*/ 0 h 134"/>
              <a:gd name="T2" fmla="*/ 101 w 149"/>
              <a:gd name="T3" fmla="*/ 0 h 134"/>
              <a:gd name="T4" fmla="*/ 98 w 149"/>
              <a:gd name="T5" fmla="*/ 0 h 134"/>
              <a:gd name="T6" fmla="*/ 8 w 149"/>
              <a:gd name="T7" fmla="*/ 0 h 134"/>
              <a:gd name="T8" fmla="*/ 2 w 149"/>
              <a:gd name="T9" fmla="*/ 21 h 134"/>
              <a:gd name="T10" fmla="*/ 29 w 149"/>
              <a:gd name="T11" fmla="*/ 21 h 134"/>
              <a:gd name="T12" fmla="*/ 8 w 149"/>
              <a:gd name="T13" fmla="*/ 102 h 134"/>
              <a:gd name="T14" fmla="*/ 0 w 149"/>
              <a:gd name="T15" fmla="*/ 134 h 134"/>
              <a:gd name="T16" fmla="*/ 94 w 149"/>
              <a:gd name="T17" fmla="*/ 104 h 134"/>
              <a:gd name="T18" fmla="*/ 136 w 149"/>
              <a:gd name="T19" fmla="*/ 71 h 134"/>
              <a:gd name="T20" fmla="*/ 143 w 149"/>
              <a:gd name="T21" fmla="*/ 43 h 134"/>
              <a:gd name="T22" fmla="*/ 112 w 149"/>
              <a:gd name="T23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9" h="134">
                <a:moveTo>
                  <a:pt x="112" y="0"/>
                </a:moveTo>
                <a:cubicBezTo>
                  <a:pt x="101" y="0"/>
                  <a:pt x="101" y="0"/>
                  <a:pt x="101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8" y="0"/>
                  <a:pt x="8" y="0"/>
                  <a:pt x="8" y="0"/>
                </a:cubicBezTo>
                <a:cubicBezTo>
                  <a:pt x="2" y="21"/>
                  <a:pt x="2" y="21"/>
                  <a:pt x="2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8" y="102"/>
                  <a:pt x="8" y="102"/>
                  <a:pt x="8" y="102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4"/>
                  <a:pt x="72" y="112"/>
                  <a:pt x="94" y="104"/>
                </a:cubicBezTo>
                <a:cubicBezTo>
                  <a:pt x="118" y="97"/>
                  <a:pt x="132" y="87"/>
                  <a:pt x="136" y="71"/>
                </a:cubicBezTo>
                <a:cubicBezTo>
                  <a:pt x="137" y="67"/>
                  <a:pt x="140" y="56"/>
                  <a:pt x="143" y="43"/>
                </a:cubicBezTo>
                <a:cubicBezTo>
                  <a:pt x="149" y="16"/>
                  <a:pt x="130" y="0"/>
                  <a:pt x="1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E94272AB-C398-4C13-A4AD-DE38088316F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67052" y="1824684"/>
            <a:ext cx="5646605" cy="4771266"/>
          </a:xfrm>
          <a:custGeom>
            <a:avLst/>
            <a:gdLst>
              <a:gd name="connsiteX0" fmla="*/ 0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0 w 5638800"/>
              <a:gd name="connsiteY4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325315 w 5638800"/>
              <a:gd name="connsiteY4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90854 w 5638800"/>
              <a:gd name="connsiteY4" fmla="*/ 797282 h 5067413"/>
              <a:gd name="connsiteX5" fmla="*/ 325315 w 5638800"/>
              <a:gd name="connsiteY5" fmla="*/ 0 h 5067413"/>
              <a:gd name="connsiteX0" fmla="*/ 569647 w 5883132"/>
              <a:gd name="connsiteY0" fmla="*/ 0 h 5067413"/>
              <a:gd name="connsiteX1" fmla="*/ 5883132 w 5883132"/>
              <a:gd name="connsiteY1" fmla="*/ 0 h 5067413"/>
              <a:gd name="connsiteX2" fmla="*/ 5883132 w 5883132"/>
              <a:gd name="connsiteY2" fmla="*/ 5067413 h 5067413"/>
              <a:gd name="connsiteX3" fmla="*/ 244332 w 5883132"/>
              <a:gd name="connsiteY3" fmla="*/ 5067413 h 5067413"/>
              <a:gd name="connsiteX4" fmla="*/ 1355094 w 5883132"/>
              <a:gd name="connsiteY4" fmla="*/ 814867 h 5067413"/>
              <a:gd name="connsiteX5" fmla="*/ 335186 w 5883132"/>
              <a:gd name="connsiteY5" fmla="*/ 797282 h 5067413"/>
              <a:gd name="connsiteX6" fmla="*/ 569647 w 5883132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3669 w 5937154"/>
              <a:gd name="connsiteY0" fmla="*/ 0 h 5067413"/>
              <a:gd name="connsiteX1" fmla="*/ 5937154 w 5937154"/>
              <a:gd name="connsiteY1" fmla="*/ 0 h 5067413"/>
              <a:gd name="connsiteX2" fmla="*/ 5937154 w 5937154"/>
              <a:gd name="connsiteY2" fmla="*/ 5067413 h 5067413"/>
              <a:gd name="connsiteX3" fmla="*/ 298354 w 5937154"/>
              <a:gd name="connsiteY3" fmla="*/ 5067413 h 5067413"/>
              <a:gd name="connsiteX4" fmla="*/ 1416260 w 5937154"/>
              <a:gd name="connsiteY4" fmla="*/ 795817 h 5067413"/>
              <a:gd name="connsiteX5" fmla="*/ 389208 w 5937154"/>
              <a:gd name="connsiteY5" fmla="*/ 797282 h 5067413"/>
              <a:gd name="connsiteX6" fmla="*/ 623669 w 5937154"/>
              <a:gd name="connsiteY6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1117906 w 5638800"/>
              <a:gd name="connsiteY4" fmla="*/ 795817 h 5067413"/>
              <a:gd name="connsiteX5" fmla="*/ 90854 w 5638800"/>
              <a:gd name="connsiteY5" fmla="*/ 797282 h 5067413"/>
              <a:gd name="connsiteX6" fmla="*/ 325315 w 5638800"/>
              <a:gd name="connsiteY6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56783 w 5547946"/>
              <a:gd name="connsiteY3" fmla="*/ 4524488 h 5067413"/>
              <a:gd name="connsiteX4" fmla="*/ 1027052 w 5547946"/>
              <a:gd name="connsiteY4" fmla="*/ 795817 h 5067413"/>
              <a:gd name="connsiteX5" fmla="*/ 0 w 5547946"/>
              <a:gd name="connsiteY5" fmla="*/ 797282 h 5067413"/>
              <a:gd name="connsiteX6" fmla="*/ 234461 w 5547946"/>
              <a:gd name="connsiteY6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4569340"/>
              <a:gd name="connsiteX1" fmla="*/ 5547946 w 5547946"/>
              <a:gd name="connsiteY1" fmla="*/ 0 h 4569340"/>
              <a:gd name="connsiteX2" fmla="*/ 4595446 w 5547946"/>
              <a:gd name="connsiteY2" fmla="*/ 3395775 h 4569340"/>
              <a:gd name="connsiteX3" fmla="*/ 1661746 w 5547946"/>
              <a:gd name="connsiteY3" fmla="*/ 4538776 h 4569340"/>
              <a:gd name="connsiteX4" fmla="*/ 56783 w 5547946"/>
              <a:gd name="connsiteY4" fmla="*/ 4524488 h 4569340"/>
              <a:gd name="connsiteX5" fmla="*/ 1027052 w 5547946"/>
              <a:gd name="connsiteY5" fmla="*/ 795817 h 4569340"/>
              <a:gd name="connsiteX6" fmla="*/ 0 w 5547946"/>
              <a:gd name="connsiteY6" fmla="*/ 797282 h 4569340"/>
              <a:gd name="connsiteX7" fmla="*/ 234461 w 5547946"/>
              <a:gd name="connsiteY7" fmla="*/ 0 h 4569340"/>
              <a:gd name="connsiteX0" fmla="*/ 234461 w 5797041"/>
              <a:gd name="connsiteY0" fmla="*/ 0 h 4538776"/>
              <a:gd name="connsiteX1" fmla="*/ 5547946 w 5797041"/>
              <a:gd name="connsiteY1" fmla="*/ 0 h 4538776"/>
              <a:gd name="connsiteX2" fmla="*/ 4595446 w 5797041"/>
              <a:gd name="connsiteY2" fmla="*/ 3395775 h 4538776"/>
              <a:gd name="connsiteX3" fmla="*/ 1661746 w 5797041"/>
              <a:gd name="connsiteY3" fmla="*/ 4538776 h 4538776"/>
              <a:gd name="connsiteX4" fmla="*/ 56783 w 5797041"/>
              <a:gd name="connsiteY4" fmla="*/ 4524488 h 4538776"/>
              <a:gd name="connsiteX5" fmla="*/ 1027052 w 5797041"/>
              <a:gd name="connsiteY5" fmla="*/ 795817 h 4538776"/>
              <a:gd name="connsiteX6" fmla="*/ 0 w 5797041"/>
              <a:gd name="connsiteY6" fmla="*/ 797282 h 4538776"/>
              <a:gd name="connsiteX7" fmla="*/ 234461 w 5797041"/>
              <a:gd name="connsiteY7" fmla="*/ 0 h 4538776"/>
              <a:gd name="connsiteX0" fmla="*/ 234461 w 4774038"/>
              <a:gd name="connsiteY0" fmla="*/ 0 h 4538776"/>
              <a:gd name="connsiteX1" fmla="*/ 3992196 w 4774038"/>
              <a:gd name="connsiteY1" fmla="*/ 0 h 4538776"/>
              <a:gd name="connsiteX2" fmla="*/ 4595446 w 4774038"/>
              <a:gd name="connsiteY2" fmla="*/ 3395775 h 4538776"/>
              <a:gd name="connsiteX3" fmla="*/ 1661746 w 4774038"/>
              <a:gd name="connsiteY3" fmla="*/ 4538776 h 4538776"/>
              <a:gd name="connsiteX4" fmla="*/ 56783 w 4774038"/>
              <a:gd name="connsiteY4" fmla="*/ 4524488 h 4538776"/>
              <a:gd name="connsiteX5" fmla="*/ 1027052 w 4774038"/>
              <a:gd name="connsiteY5" fmla="*/ 795817 h 4538776"/>
              <a:gd name="connsiteX6" fmla="*/ 0 w 4774038"/>
              <a:gd name="connsiteY6" fmla="*/ 797282 h 4538776"/>
              <a:gd name="connsiteX7" fmla="*/ 234461 w 4774038"/>
              <a:gd name="connsiteY7" fmla="*/ 0 h 4538776"/>
              <a:gd name="connsiteX0" fmla="*/ 234461 w 5361108"/>
              <a:gd name="connsiteY0" fmla="*/ 0 h 4538776"/>
              <a:gd name="connsiteX1" fmla="*/ 3992196 w 5361108"/>
              <a:gd name="connsiteY1" fmla="*/ 0 h 4538776"/>
              <a:gd name="connsiteX2" fmla="*/ 5338396 w 5361108"/>
              <a:gd name="connsiteY2" fmla="*/ 901813 h 4538776"/>
              <a:gd name="connsiteX3" fmla="*/ 4595446 w 5361108"/>
              <a:gd name="connsiteY3" fmla="*/ 3395775 h 4538776"/>
              <a:gd name="connsiteX4" fmla="*/ 1661746 w 5361108"/>
              <a:gd name="connsiteY4" fmla="*/ 4538776 h 4538776"/>
              <a:gd name="connsiteX5" fmla="*/ 56783 w 5361108"/>
              <a:gd name="connsiteY5" fmla="*/ 4524488 h 4538776"/>
              <a:gd name="connsiteX6" fmla="*/ 1027052 w 5361108"/>
              <a:gd name="connsiteY6" fmla="*/ 795817 h 4538776"/>
              <a:gd name="connsiteX7" fmla="*/ 0 w 5361108"/>
              <a:gd name="connsiteY7" fmla="*/ 797282 h 4538776"/>
              <a:gd name="connsiteX8" fmla="*/ 234461 w 5361108"/>
              <a:gd name="connsiteY8" fmla="*/ 0 h 4538776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6434 h 4545210"/>
              <a:gd name="connsiteX1" fmla="*/ 4074746 w 5361108"/>
              <a:gd name="connsiteY1" fmla="*/ 84 h 4545210"/>
              <a:gd name="connsiteX2" fmla="*/ 5338396 w 5361108"/>
              <a:gd name="connsiteY2" fmla="*/ 908247 h 4545210"/>
              <a:gd name="connsiteX3" fmla="*/ 4595446 w 5361108"/>
              <a:gd name="connsiteY3" fmla="*/ 3402209 h 4545210"/>
              <a:gd name="connsiteX4" fmla="*/ 1661746 w 5361108"/>
              <a:gd name="connsiteY4" fmla="*/ 4545210 h 4545210"/>
              <a:gd name="connsiteX5" fmla="*/ 56783 w 5361108"/>
              <a:gd name="connsiteY5" fmla="*/ 4530922 h 4545210"/>
              <a:gd name="connsiteX6" fmla="*/ 1027052 w 5361108"/>
              <a:gd name="connsiteY6" fmla="*/ 802251 h 4545210"/>
              <a:gd name="connsiteX7" fmla="*/ 0 w 5361108"/>
              <a:gd name="connsiteY7" fmla="*/ 803716 h 4545210"/>
              <a:gd name="connsiteX8" fmla="*/ 234461 w 5361108"/>
              <a:gd name="connsiteY8" fmla="*/ 6434 h 4545210"/>
              <a:gd name="connsiteX0" fmla="*/ 234461 w 5375920"/>
              <a:gd name="connsiteY0" fmla="*/ 6434 h 4545210"/>
              <a:gd name="connsiteX1" fmla="*/ 4074746 w 5375920"/>
              <a:gd name="connsiteY1" fmla="*/ 84 h 4545210"/>
              <a:gd name="connsiteX2" fmla="*/ 5338396 w 5375920"/>
              <a:gd name="connsiteY2" fmla="*/ 908247 h 4545210"/>
              <a:gd name="connsiteX3" fmla="*/ 4754196 w 5375920"/>
              <a:gd name="connsiteY3" fmla="*/ 3262509 h 4545210"/>
              <a:gd name="connsiteX4" fmla="*/ 1661746 w 5375920"/>
              <a:gd name="connsiteY4" fmla="*/ 4545210 h 4545210"/>
              <a:gd name="connsiteX5" fmla="*/ 56783 w 5375920"/>
              <a:gd name="connsiteY5" fmla="*/ 4530922 h 4545210"/>
              <a:gd name="connsiteX6" fmla="*/ 1027052 w 5375920"/>
              <a:gd name="connsiteY6" fmla="*/ 802251 h 4545210"/>
              <a:gd name="connsiteX7" fmla="*/ 0 w 5375920"/>
              <a:gd name="connsiteY7" fmla="*/ 803716 h 4545210"/>
              <a:gd name="connsiteX8" fmla="*/ 234461 w 5375920"/>
              <a:gd name="connsiteY8" fmla="*/ 6434 h 4545210"/>
              <a:gd name="connsiteX0" fmla="*/ 234461 w 5363769"/>
              <a:gd name="connsiteY0" fmla="*/ 6434 h 4545210"/>
              <a:gd name="connsiteX1" fmla="*/ 4074746 w 5363769"/>
              <a:gd name="connsiteY1" fmla="*/ 84 h 4545210"/>
              <a:gd name="connsiteX2" fmla="*/ 5338396 w 5363769"/>
              <a:gd name="connsiteY2" fmla="*/ 908247 h 4545210"/>
              <a:gd name="connsiteX3" fmla="*/ 4754196 w 5363769"/>
              <a:gd name="connsiteY3" fmla="*/ 3262509 h 4545210"/>
              <a:gd name="connsiteX4" fmla="*/ 1661746 w 5363769"/>
              <a:gd name="connsiteY4" fmla="*/ 4545210 h 4545210"/>
              <a:gd name="connsiteX5" fmla="*/ 56783 w 5363769"/>
              <a:gd name="connsiteY5" fmla="*/ 4530922 h 4545210"/>
              <a:gd name="connsiteX6" fmla="*/ 1027052 w 5363769"/>
              <a:gd name="connsiteY6" fmla="*/ 802251 h 4545210"/>
              <a:gd name="connsiteX7" fmla="*/ 0 w 5363769"/>
              <a:gd name="connsiteY7" fmla="*/ 803716 h 4545210"/>
              <a:gd name="connsiteX8" fmla="*/ 234461 w 5363769"/>
              <a:gd name="connsiteY8" fmla="*/ 6434 h 4545210"/>
              <a:gd name="connsiteX0" fmla="*/ 234461 w 5375235"/>
              <a:gd name="connsiteY0" fmla="*/ 6434 h 4545210"/>
              <a:gd name="connsiteX1" fmla="*/ 4074746 w 5375235"/>
              <a:gd name="connsiteY1" fmla="*/ 84 h 4545210"/>
              <a:gd name="connsiteX2" fmla="*/ 5338396 w 5375235"/>
              <a:gd name="connsiteY2" fmla="*/ 908247 h 4545210"/>
              <a:gd name="connsiteX3" fmla="*/ 4754196 w 5375235"/>
              <a:gd name="connsiteY3" fmla="*/ 3262509 h 4545210"/>
              <a:gd name="connsiteX4" fmla="*/ 1661746 w 5375235"/>
              <a:gd name="connsiteY4" fmla="*/ 4545210 h 4545210"/>
              <a:gd name="connsiteX5" fmla="*/ 56783 w 5375235"/>
              <a:gd name="connsiteY5" fmla="*/ 4530922 h 4545210"/>
              <a:gd name="connsiteX6" fmla="*/ 1027052 w 5375235"/>
              <a:gd name="connsiteY6" fmla="*/ 802251 h 4545210"/>
              <a:gd name="connsiteX7" fmla="*/ 0 w 5375235"/>
              <a:gd name="connsiteY7" fmla="*/ 803716 h 4545210"/>
              <a:gd name="connsiteX8" fmla="*/ 234461 w 5375235"/>
              <a:gd name="connsiteY8" fmla="*/ 6434 h 4545210"/>
              <a:gd name="connsiteX0" fmla="*/ 234461 w 5398141"/>
              <a:gd name="connsiteY0" fmla="*/ 6434 h 4545210"/>
              <a:gd name="connsiteX1" fmla="*/ 4074746 w 5398141"/>
              <a:gd name="connsiteY1" fmla="*/ 84 h 4545210"/>
              <a:gd name="connsiteX2" fmla="*/ 5338396 w 5398141"/>
              <a:gd name="connsiteY2" fmla="*/ 908247 h 4545210"/>
              <a:gd name="connsiteX3" fmla="*/ 4919296 w 5398141"/>
              <a:gd name="connsiteY3" fmla="*/ 3052959 h 4545210"/>
              <a:gd name="connsiteX4" fmla="*/ 1661746 w 5398141"/>
              <a:gd name="connsiteY4" fmla="*/ 4545210 h 4545210"/>
              <a:gd name="connsiteX5" fmla="*/ 56783 w 5398141"/>
              <a:gd name="connsiteY5" fmla="*/ 4530922 h 4545210"/>
              <a:gd name="connsiteX6" fmla="*/ 1027052 w 5398141"/>
              <a:gd name="connsiteY6" fmla="*/ 802251 h 4545210"/>
              <a:gd name="connsiteX7" fmla="*/ 0 w 5398141"/>
              <a:gd name="connsiteY7" fmla="*/ 803716 h 4545210"/>
              <a:gd name="connsiteX8" fmla="*/ 234461 w 5398141"/>
              <a:gd name="connsiteY8" fmla="*/ 6434 h 4545210"/>
              <a:gd name="connsiteX0" fmla="*/ 234461 w 5398141"/>
              <a:gd name="connsiteY0" fmla="*/ 6434 h 4545210"/>
              <a:gd name="connsiteX1" fmla="*/ 4074746 w 5398141"/>
              <a:gd name="connsiteY1" fmla="*/ 84 h 4545210"/>
              <a:gd name="connsiteX2" fmla="*/ 5338396 w 5398141"/>
              <a:gd name="connsiteY2" fmla="*/ 908247 h 4545210"/>
              <a:gd name="connsiteX3" fmla="*/ 4919296 w 5398141"/>
              <a:gd name="connsiteY3" fmla="*/ 3052959 h 4545210"/>
              <a:gd name="connsiteX4" fmla="*/ 1661746 w 5398141"/>
              <a:gd name="connsiteY4" fmla="*/ 4545210 h 4545210"/>
              <a:gd name="connsiteX5" fmla="*/ 56783 w 5398141"/>
              <a:gd name="connsiteY5" fmla="*/ 4530922 h 4545210"/>
              <a:gd name="connsiteX6" fmla="*/ 1027052 w 5398141"/>
              <a:gd name="connsiteY6" fmla="*/ 802251 h 4545210"/>
              <a:gd name="connsiteX7" fmla="*/ 0 w 5398141"/>
              <a:gd name="connsiteY7" fmla="*/ 803716 h 4545210"/>
              <a:gd name="connsiteX8" fmla="*/ 234461 w 5398141"/>
              <a:gd name="connsiteY8" fmla="*/ 6434 h 4545210"/>
              <a:gd name="connsiteX0" fmla="*/ 234461 w 5384721"/>
              <a:gd name="connsiteY0" fmla="*/ 6434 h 4545210"/>
              <a:gd name="connsiteX1" fmla="*/ 4074746 w 5384721"/>
              <a:gd name="connsiteY1" fmla="*/ 84 h 4545210"/>
              <a:gd name="connsiteX2" fmla="*/ 5338396 w 5384721"/>
              <a:gd name="connsiteY2" fmla="*/ 908247 h 4545210"/>
              <a:gd name="connsiteX3" fmla="*/ 4919296 w 5384721"/>
              <a:gd name="connsiteY3" fmla="*/ 3052959 h 4545210"/>
              <a:gd name="connsiteX4" fmla="*/ 1661746 w 5384721"/>
              <a:gd name="connsiteY4" fmla="*/ 4545210 h 4545210"/>
              <a:gd name="connsiteX5" fmla="*/ 56783 w 5384721"/>
              <a:gd name="connsiteY5" fmla="*/ 4530922 h 4545210"/>
              <a:gd name="connsiteX6" fmla="*/ 1027052 w 5384721"/>
              <a:gd name="connsiteY6" fmla="*/ 802251 h 4545210"/>
              <a:gd name="connsiteX7" fmla="*/ 0 w 5384721"/>
              <a:gd name="connsiteY7" fmla="*/ 803716 h 4545210"/>
              <a:gd name="connsiteX8" fmla="*/ 234461 w 5384721"/>
              <a:gd name="connsiteY8" fmla="*/ 6434 h 4545210"/>
              <a:gd name="connsiteX0" fmla="*/ 234461 w 5378899"/>
              <a:gd name="connsiteY0" fmla="*/ 6434 h 4545210"/>
              <a:gd name="connsiteX1" fmla="*/ 4074746 w 5378899"/>
              <a:gd name="connsiteY1" fmla="*/ 84 h 4545210"/>
              <a:gd name="connsiteX2" fmla="*/ 5338396 w 5378899"/>
              <a:gd name="connsiteY2" fmla="*/ 908247 h 4545210"/>
              <a:gd name="connsiteX3" fmla="*/ 4919296 w 5378899"/>
              <a:gd name="connsiteY3" fmla="*/ 3052959 h 4545210"/>
              <a:gd name="connsiteX4" fmla="*/ 1661746 w 5378899"/>
              <a:gd name="connsiteY4" fmla="*/ 4545210 h 4545210"/>
              <a:gd name="connsiteX5" fmla="*/ 56783 w 5378899"/>
              <a:gd name="connsiteY5" fmla="*/ 4530922 h 4545210"/>
              <a:gd name="connsiteX6" fmla="*/ 1027052 w 5378899"/>
              <a:gd name="connsiteY6" fmla="*/ 802251 h 4545210"/>
              <a:gd name="connsiteX7" fmla="*/ 0 w 5378899"/>
              <a:gd name="connsiteY7" fmla="*/ 803716 h 4545210"/>
              <a:gd name="connsiteX8" fmla="*/ 234461 w 5378899"/>
              <a:gd name="connsiteY8" fmla="*/ 6434 h 4545210"/>
              <a:gd name="connsiteX0" fmla="*/ 234461 w 5425312"/>
              <a:gd name="connsiteY0" fmla="*/ 6434 h 4545210"/>
              <a:gd name="connsiteX1" fmla="*/ 4074746 w 5425312"/>
              <a:gd name="connsiteY1" fmla="*/ 84 h 4545210"/>
              <a:gd name="connsiteX2" fmla="*/ 5338396 w 5425312"/>
              <a:gd name="connsiteY2" fmla="*/ 908247 h 4545210"/>
              <a:gd name="connsiteX3" fmla="*/ 4919296 w 5425312"/>
              <a:gd name="connsiteY3" fmla="*/ 3052959 h 4545210"/>
              <a:gd name="connsiteX4" fmla="*/ 1668096 w 5425312"/>
              <a:gd name="connsiteY4" fmla="*/ 4545210 h 4545210"/>
              <a:gd name="connsiteX5" fmla="*/ 56783 w 5425312"/>
              <a:gd name="connsiteY5" fmla="*/ 4530922 h 4545210"/>
              <a:gd name="connsiteX6" fmla="*/ 1027052 w 5425312"/>
              <a:gd name="connsiteY6" fmla="*/ 802251 h 4545210"/>
              <a:gd name="connsiteX7" fmla="*/ 0 w 5425312"/>
              <a:gd name="connsiteY7" fmla="*/ 803716 h 4545210"/>
              <a:gd name="connsiteX8" fmla="*/ 234461 w 5425312"/>
              <a:gd name="connsiteY8" fmla="*/ 6434 h 4545210"/>
              <a:gd name="connsiteX0" fmla="*/ 234461 w 5425312"/>
              <a:gd name="connsiteY0" fmla="*/ 6434 h 4545210"/>
              <a:gd name="connsiteX1" fmla="*/ 4074746 w 5425312"/>
              <a:gd name="connsiteY1" fmla="*/ 84 h 4545210"/>
              <a:gd name="connsiteX2" fmla="*/ 5338396 w 5425312"/>
              <a:gd name="connsiteY2" fmla="*/ 908247 h 4545210"/>
              <a:gd name="connsiteX3" fmla="*/ 4919296 w 5425312"/>
              <a:gd name="connsiteY3" fmla="*/ 3052959 h 4545210"/>
              <a:gd name="connsiteX4" fmla="*/ 1668096 w 5425312"/>
              <a:gd name="connsiteY4" fmla="*/ 4545210 h 4545210"/>
              <a:gd name="connsiteX5" fmla="*/ 56783 w 5425312"/>
              <a:gd name="connsiteY5" fmla="*/ 4530922 h 4545210"/>
              <a:gd name="connsiteX6" fmla="*/ 1027052 w 5425312"/>
              <a:gd name="connsiteY6" fmla="*/ 802251 h 4545210"/>
              <a:gd name="connsiteX7" fmla="*/ 0 w 5425312"/>
              <a:gd name="connsiteY7" fmla="*/ 803716 h 4545210"/>
              <a:gd name="connsiteX8" fmla="*/ 234461 w 5425312"/>
              <a:gd name="connsiteY8" fmla="*/ 6434 h 4545210"/>
              <a:gd name="connsiteX0" fmla="*/ 234461 w 5384517"/>
              <a:gd name="connsiteY0" fmla="*/ 6434 h 4545210"/>
              <a:gd name="connsiteX1" fmla="*/ 4074746 w 5384517"/>
              <a:gd name="connsiteY1" fmla="*/ 84 h 4545210"/>
              <a:gd name="connsiteX2" fmla="*/ 5338396 w 5384517"/>
              <a:gd name="connsiteY2" fmla="*/ 908247 h 4545210"/>
              <a:gd name="connsiteX3" fmla="*/ 4722446 w 5384517"/>
              <a:gd name="connsiteY3" fmla="*/ 3300609 h 4545210"/>
              <a:gd name="connsiteX4" fmla="*/ 1668096 w 5384517"/>
              <a:gd name="connsiteY4" fmla="*/ 4545210 h 4545210"/>
              <a:gd name="connsiteX5" fmla="*/ 56783 w 5384517"/>
              <a:gd name="connsiteY5" fmla="*/ 4530922 h 4545210"/>
              <a:gd name="connsiteX6" fmla="*/ 1027052 w 5384517"/>
              <a:gd name="connsiteY6" fmla="*/ 802251 h 4545210"/>
              <a:gd name="connsiteX7" fmla="*/ 0 w 5384517"/>
              <a:gd name="connsiteY7" fmla="*/ 803716 h 4545210"/>
              <a:gd name="connsiteX8" fmla="*/ 234461 w 5384517"/>
              <a:gd name="connsiteY8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81651"/>
              <a:gd name="connsiteY0" fmla="*/ 6434 h 4545210"/>
              <a:gd name="connsiteX1" fmla="*/ 4074746 w 5381651"/>
              <a:gd name="connsiteY1" fmla="*/ 84 h 4545210"/>
              <a:gd name="connsiteX2" fmla="*/ 5338396 w 5381651"/>
              <a:gd name="connsiteY2" fmla="*/ 908247 h 4545210"/>
              <a:gd name="connsiteX3" fmla="*/ 4862146 w 5381651"/>
              <a:gd name="connsiteY3" fmla="*/ 3122809 h 4545210"/>
              <a:gd name="connsiteX4" fmla="*/ 2734897 w 5381651"/>
              <a:gd name="connsiteY4" fmla="*/ 4203897 h 4545210"/>
              <a:gd name="connsiteX5" fmla="*/ 1668096 w 5381651"/>
              <a:gd name="connsiteY5" fmla="*/ 4545210 h 4545210"/>
              <a:gd name="connsiteX6" fmla="*/ 56783 w 5381651"/>
              <a:gd name="connsiteY6" fmla="*/ 4530922 h 4545210"/>
              <a:gd name="connsiteX7" fmla="*/ 1027052 w 5381651"/>
              <a:gd name="connsiteY7" fmla="*/ 802251 h 4545210"/>
              <a:gd name="connsiteX8" fmla="*/ 0 w 5381651"/>
              <a:gd name="connsiteY8" fmla="*/ 803716 h 4545210"/>
              <a:gd name="connsiteX9" fmla="*/ 234461 w 5381651"/>
              <a:gd name="connsiteY9" fmla="*/ 6434 h 4545210"/>
              <a:gd name="connsiteX0" fmla="*/ 234461 w 5381651"/>
              <a:gd name="connsiteY0" fmla="*/ 6434 h 4545210"/>
              <a:gd name="connsiteX1" fmla="*/ 4074746 w 5381651"/>
              <a:gd name="connsiteY1" fmla="*/ 84 h 4545210"/>
              <a:gd name="connsiteX2" fmla="*/ 5338396 w 5381651"/>
              <a:gd name="connsiteY2" fmla="*/ 908247 h 4545210"/>
              <a:gd name="connsiteX3" fmla="*/ 4862146 w 5381651"/>
              <a:gd name="connsiteY3" fmla="*/ 3122809 h 4545210"/>
              <a:gd name="connsiteX4" fmla="*/ 2734897 w 5381651"/>
              <a:gd name="connsiteY4" fmla="*/ 4203897 h 4545210"/>
              <a:gd name="connsiteX5" fmla="*/ 1668096 w 5381651"/>
              <a:gd name="connsiteY5" fmla="*/ 4545210 h 4545210"/>
              <a:gd name="connsiteX6" fmla="*/ 56783 w 5381651"/>
              <a:gd name="connsiteY6" fmla="*/ 4530922 h 4545210"/>
              <a:gd name="connsiteX7" fmla="*/ 1027052 w 5381651"/>
              <a:gd name="connsiteY7" fmla="*/ 802251 h 4545210"/>
              <a:gd name="connsiteX8" fmla="*/ 0 w 5381651"/>
              <a:gd name="connsiteY8" fmla="*/ 803716 h 4545210"/>
              <a:gd name="connsiteX9" fmla="*/ 234461 w 5381651"/>
              <a:gd name="connsiteY9" fmla="*/ 6434 h 4545210"/>
              <a:gd name="connsiteX0" fmla="*/ 234461 w 5374230"/>
              <a:gd name="connsiteY0" fmla="*/ 6434 h 4545210"/>
              <a:gd name="connsiteX1" fmla="*/ 4074746 w 5374230"/>
              <a:gd name="connsiteY1" fmla="*/ 84 h 4545210"/>
              <a:gd name="connsiteX2" fmla="*/ 5338396 w 5374230"/>
              <a:gd name="connsiteY2" fmla="*/ 908247 h 4545210"/>
              <a:gd name="connsiteX3" fmla="*/ 4862146 w 5374230"/>
              <a:gd name="connsiteY3" fmla="*/ 3122809 h 4545210"/>
              <a:gd name="connsiteX4" fmla="*/ 2734897 w 5374230"/>
              <a:gd name="connsiteY4" fmla="*/ 4203897 h 4545210"/>
              <a:gd name="connsiteX5" fmla="*/ 1668096 w 5374230"/>
              <a:gd name="connsiteY5" fmla="*/ 4545210 h 4545210"/>
              <a:gd name="connsiteX6" fmla="*/ 56783 w 5374230"/>
              <a:gd name="connsiteY6" fmla="*/ 4530922 h 4545210"/>
              <a:gd name="connsiteX7" fmla="*/ 1027052 w 5374230"/>
              <a:gd name="connsiteY7" fmla="*/ 802251 h 4545210"/>
              <a:gd name="connsiteX8" fmla="*/ 0 w 5374230"/>
              <a:gd name="connsiteY8" fmla="*/ 803716 h 4545210"/>
              <a:gd name="connsiteX9" fmla="*/ 234461 w 5374230"/>
              <a:gd name="connsiteY9" fmla="*/ 6434 h 4545210"/>
              <a:gd name="connsiteX0" fmla="*/ 234461 w 5366809"/>
              <a:gd name="connsiteY0" fmla="*/ 6434 h 4545210"/>
              <a:gd name="connsiteX1" fmla="*/ 4074746 w 5366809"/>
              <a:gd name="connsiteY1" fmla="*/ 84 h 4545210"/>
              <a:gd name="connsiteX2" fmla="*/ 5338396 w 5366809"/>
              <a:gd name="connsiteY2" fmla="*/ 908247 h 4545210"/>
              <a:gd name="connsiteX3" fmla="*/ 4862146 w 5366809"/>
              <a:gd name="connsiteY3" fmla="*/ 3122809 h 4545210"/>
              <a:gd name="connsiteX4" fmla="*/ 2734897 w 5366809"/>
              <a:gd name="connsiteY4" fmla="*/ 4203897 h 4545210"/>
              <a:gd name="connsiteX5" fmla="*/ 1668096 w 5366809"/>
              <a:gd name="connsiteY5" fmla="*/ 4545210 h 4545210"/>
              <a:gd name="connsiteX6" fmla="*/ 56783 w 5366809"/>
              <a:gd name="connsiteY6" fmla="*/ 4530922 h 4545210"/>
              <a:gd name="connsiteX7" fmla="*/ 1027052 w 5366809"/>
              <a:gd name="connsiteY7" fmla="*/ 802251 h 4545210"/>
              <a:gd name="connsiteX8" fmla="*/ 0 w 5366809"/>
              <a:gd name="connsiteY8" fmla="*/ 803716 h 4545210"/>
              <a:gd name="connsiteX9" fmla="*/ 234461 w 5366809"/>
              <a:gd name="connsiteY9" fmla="*/ 6434 h 4545210"/>
              <a:gd name="connsiteX0" fmla="*/ 234461 w 5367582"/>
              <a:gd name="connsiteY0" fmla="*/ 6434 h 4545210"/>
              <a:gd name="connsiteX1" fmla="*/ 4074746 w 5367582"/>
              <a:gd name="connsiteY1" fmla="*/ 84 h 4545210"/>
              <a:gd name="connsiteX2" fmla="*/ 5338396 w 5367582"/>
              <a:gd name="connsiteY2" fmla="*/ 908247 h 4545210"/>
              <a:gd name="connsiteX3" fmla="*/ 4874846 w 5367582"/>
              <a:gd name="connsiteY3" fmla="*/ 3141859 h 4545210"/>
              <a:gd name="connsiteX4" fmla="*/ 2734897 w 5367582"/>
              <a:gd name="connsiteY4" fmla="*/ 4203897 h 4545210"/>
              <a:gd name="connsiteX5" fmla="*/ 1668096 w 5367582"/>
              <a:gd name="connsiteY5" fmla="*/ 4545210 h 4545210"/>
              <a:gd name="connsiteX6" fmla="*/ 56783 w 5367582"/>
              <a:gd name="connsiteY6" fmla="*/ 4530922 h 4545210"/>
              <a:gd name="connsiteX7" fmla="*/ 1027052 w 5367582"/>
              <a:gd name="connsiteY7" fmla="*/ 802251 h 4545210"/>
              <a:gd name="connsiteX8" fmla="*/ 0 w 5367582"/>
              <a:gd name="connsiteY8" fmla="*/ 803716 h 4545210"/>
              <a:gd name="connsiteX9" fmla="*/ 234461 w 5367582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1907"/>
              <a:gd name="connsiteY0" fmla="*/ 6434 h 4545210"/>
              <a:gd name="connsiteX1" fmla="*/ 4074746 w 5381907"/>
              <a:gd name="connsiteY1" fmla="*/ 84 h 4545210"/>
              <a:gd name="connsiteX2" fmla="*/ 5338396 w 5381907"/>
              <a:gd name="connsiteY2" fmla="*/ 908247 h 4545210"/>
              <a:gd name="connsiteX3" fmla="*/ 4874846 w 5381907"/>
              <a:gd name="connsiteY3" fmla="*/ 3141859 h 4545210"/>
              <a:gd name="connsiteX4" fmla="*/ 2804747 w 5381907"/>
              <a:gd name="connsiteY4" fmla="*/ 4165797 h 4545210"/>
              <a:gd name="connsiteX5" fmla="*/ 1668096 w 5381907"/>
              <a:gd name="connsiteY5" fmla="*/ 4545210 h 4545210"/>
              <a:gd name="connsiteX6" fmla="*/ 56783 w 5381907"/>
              <a:gd name="connsiteY6" fmla="*/ 4530922 h 4545210"/>
              <a:gd name="connsiteX7" fmla="*/ 1027052 w 5381907"/>
              <a:gd name="connsiteY7" fmla="*/ 802251 h 4545210"/>
              <a:gd name="connsiteX8" fmla="*/ 0 w 5381907"/>
              <a:gd name="connsiteY8" fmla="*/ 803716 h 4545210"/>
              <a:gd name="connsiteX9" fmla="*/ 234461 w 5381907"/>
              <a:gd name="connsiteY9" fmla="*/ 6434 h 4545210"/>
              <a:gd name="connsiteX0" fmla="*/ 234461 w 5415963"/>
              <a:gd name="connsiteY0" fmla="*/ 6434 h 4545210"/>
              <a:gd name="connsiteX1" fmla="*/ 4074746 w 5415963"/>
              <a:gd name="connsiteY1" fmla="*/ 84 h 4545210"/>
              <a:gd name="connsiteX2" fmla="*/ 5338396 w 5415963"/>
              <a:gd name="connsiteY2" fmla="*/ 908247 h 4545210"/>
              <a:gd name="connsiteX3" fmla="*/ 5217748 w 5415963"/>
              <a:gd name="connsiteY3" fmla="*/ 2146497 h 4545210"/>
              <a:gd name="connsiteX4" fmla="*/ 4874846 w 5415963"/>
              <a:gd name="connsiteY4" fmla="*/ 3141859 h 4545210"/>
              <a:gd name="connsiteX5" fmla="*/ 2804747 w 5415963"/>
              <a:gd name="connsiteY5" fmla="*/ 4165797 h 4545210"/>
              <a:gd name="connsiteX6" fmla="*/ 1668096 w 5415963"/>
              <a:gd name="connsiteY6" fmla="*/ 4545210 h 4545210"/>
              <a:gd name="connsiteX7" fmla="*/ 56783 w 5415963"/>
              <a:gd name="connsiteY7" fmla="*/ 4530922 h 4545210"/>
              <a:gd name="connsiteX8" fmla="*/ 1027052 w 5415963"/>
              <a:gd name="connsiteY8" fmla="*/ 802251 h 4545210"/>
              <a:gd name="connsiteX9" fmla="*/ 0 w 5415963"/>
              <a:gd name="connsiteY9" fmla="*/ 803716 h 4545210"/>
              <a:gd name="connsiteX10" fmla="*/ 234461 w 5415963"/>
              <a:gd name="connsiteY10" fmla="*/ 6434 h 4545210"/>
              <a:gd name="connsiteX0" fmla="*/ 234461 w 5415963"/>
              <a:gd name="connsiteY0" fmla="*/ 6434 h 4545210"/>
              <a:gd name="connsiteX1" fmla="*/ 4074746 w 5415963"/>
              <a:gd name="connsiteY1" fmla="*/ 84 h 4545210"/>
              <a:gd name="connsiteX2" fmla="*/ 5338396 w 5415963"/>
              <a:gd name="connsiteY2" fmla="*/ 908247 h 4545210"/>
              <a:gd name="connsiteX3" fmla="*/ 5217748 w 5415963"/>
              <a:gd name="connsiteY3" fmla="*/ 2146497 h 4545210"/>
              <a:gd name="connsiteX4" fmla="*/ 4874846 w 5415963"/>
              <a:gd name="connsiteY4" fmla="*/ 3141859 h 4545210"/>
              <a:gd name="connsiteX5" fmla="*/ 2804747 w 5415963"/>
              <a:gd name="connsiteY5" fmla="*/ 4165797 h 4545210"/>
              <a:gd name="connsiteX6" fmla="*/ 1668096 w 5415963"/>
              <a:gd name="connsiteY6" fmla="*/ 4545210 h 4545210"/>
              <a:gd name="connsiteX7" fmla="*/ 56783 w 5415963"/>
              <a:gd name="connsiteY7" fmla="*/ 4530922 h 4545210"/>
              <a:gd name="connsiteX8" fmla="*/ 1027052 w 5415963"/>
              <a:gd name="connsiteY8" fmla="*/ 802251 h 4545210"/>
              <a:gd name="connsiteX9" fmla="*/ 0 w 5415963"/>
              <a:gd name="connsiteY9" fmla="*/ 803716 h 4545210"/>
              <a:gd name="connsiteX10" fmla="*/ 234461 w 5415963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874846 w 5375064"/>
              <a:gd name="connsiteY4" fmla="*/ 314185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966923 w 5375064"/>
              <a:gd name="connsiteY4" fmla="*/ 2987872 h 4545210"/>
              <a:gd name="connsiteX5" fmla="*/ 4760546 w 5375064"/>
              <a:gd name="connsiteY5" fmla="*/ 3275209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966923 w 5375064"/>
              <a:gd name="connsiteY4" fmla="*/ 2987872 h 4545210"/>
              <a:gd name="connsiteX5" fmla="*/ 4184284 w 5375064"/>
              <a:gd name="connsiteY5" fmla="*/ 3675259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9077"/>
              <a:gd name="connsiteY0" fmla="*/ 6434 h 4545210"/>
              <a:gd name="connsiteX1" fmla="*/ 4074746 w 5379077"/>
              <a:gd name="connsiteY1" fmla="*/ 84 h 4545210"/>
              <a:gd name="connsiteX2" fmla="*/ 5338396 w 5379077"/>
              <a:gd name="connsiteY2" fmla="*/ 908247 h 4545210"/>
              <a:gd name="connsiteX3" fmla="*/ 5217748 w 5379077"/>
              <a:gd name="connsiteY3" fmla="*/ 2146497 h 4545210"/>
              <a:gd name="connsiteX4" fmla="*/ 4966923 w 5379077"/>
              <a:gd name="connsiteY4" fmla="*/ 2987872 h 4545210"/>
              <a:gd name="connsiteX5" fmla="*/ 4184284 w 5379077"/>
              <a:gd name="connsiteY5" fmla="*/ 3675259 h 4545210"/>
              <a:gd name="connsiteX6" fmla="*/ 1668096 w 5379077"/>
              <a:gd name="connsiteY6" fmla="*/ 4545210 h 4545210"/>
              <a:gd name="connsiteX7" fmla="*/ 56783 w 5379077"/>
              <a:gd name="connsiteY7" fmla="*/ 4530922 h 4545210"/>
              <a:gd name="connsiteX8" fmla="*/ 1027052 w 5379077"/>
              <a:gd name="connsiteY8" fmla="*/ 802251 h 4545210"/>
              <a:gd name="connsiteX9" fmla="*/ 0 w 5379077"/>
              <a:gd name="connsiteY9" fmla="*/ 803716 h 4545210"/>
              <a:gd name="connsiteX10" fmla="*/ 234461 w 5379077"/>
              <a:gd name="connsiteY10" fmla="*/ 6434 h 4545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379077" h="4545210">
                <a:moveTo>
                  <a:pt x="234461" y="6434"/>
                </a:moveTo>
                <a:lnTo>
                  <a:pt x="4074746" y="84"/>
                </a:lnTo>
                <a:cubicBezTo>
                  <a:pt x="4728552" y="-6247"/>
                  <a:pt x="5148954" y="342285"/>
                  <a:pt x="5338396" y="908247"/>
                </a:cubicBezTo>
                <a:cubicBezTo>
                  <a:pt x="5453755" y="1335833"/>
                  <a:pt x="5295006" y="1774228"/>
                  <a:pt x="5217748" y="2146497"/>
                </a:cubicBezTo>
                <a:cubicBezTo>
                  <a:pt x="5151073" y="2489926"/>
                  <a:pt x="5043123" y="2799753"/>
                  <a:pt x="4966923" y="2987872"/>
                </a:cubicBezTo>
                <a:cubicBezTo>
                  <a:pt x="4890723" y="3175991"/>
                  <a:pt x="4734089" y="3415703"/>
                  <a:pt x="4184284" y="3675259"/>
                </a:cubicBezTo>
                <a:cubicBezTo>
                  <a:pt x="3634480" y="3934815"/>
                  <a:pt x="2453115" y="4333808"/>
                  <a:pt x="1668096" y="4545210"/>
                </a:cubicBezTo>
                <a:lnTo>
                  <a:pt x="56783" y="4530922"/>
                </a:lnTo>
                <a:cubicBezTo>
                  <a:pt x="541917" y="2666586"/>
                  <a:pt x="471671" y="2928524"/>
                  <a:pt x="1027052" y="802251"/>
                </a:cubicBezTo>
                <a:cubicBezTo>
                  <a:pt x="752048" y="811532"/>
                  <a:pt x="394677" y="792989"/>
                  <a:pt x="0" y="803716"/>
                </a:cubicBezTo>
                <a:lnTo>
                  <a:pt x="234461" y="64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B05D4790-5AEA-4CDE-BCC3-9755AB2623B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39000" y="1905000"/>
            <a:ext cx="4343400" cy="457200"/>
          </a:xfrm>
          <a:prstGeom prst="rect">
            <a:avLst/>
          </a:prstGeo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1600BFC9-0BC5-420A-ADBB-412D97FB5B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95416" y="2865438"/>
            <a:ext cx="3386984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CAEFF2A5-AF31-4AD1-B22B-424A449E12C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195416" y="3932238"/>
            <a:ext cx="3386984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522012DF-477F-437B-9583-98DD50D11E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95416" y="4999038"/>
            <a:ext cx="3386984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1" name="Picture Placeholder 5">
            <a:extLst>
              <a:ext uri="{FF2B5EF4-FFF2-40B4-BE49-F238E27FC236}">
                <a16:creationId xmlns:a16="http://schemas.microsoft.com/office/drawing/2014/main" id="{E2DDDE0D-806D-40EB-8C59-3327C70AE22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239000" y="2697161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4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sp>
        <p:nvSpPr>
          <p:cNvPr id="23" name="Picture Placeholder 5">
            <a:extLst>
              <a:ext uri="{FF2B5EF4-FFF2-40B4-BE49-F238E27FC236}">
                <a16:creationId xmlns:a16="http://schemas.microsoft.com/office/drawing/2014/main" id="{32AD1E52-6F00-4405-84FE-81B29C7E9CD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239000" y="3763961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sp>
        <p:nvSpPr>
          <p:cNvPr id="24" name="Picture Placeholder 5">
            <a:extLst>
              <a:ext uri="{FF2B5EF4-FFF2-40B4-BE49-F238E27FC236}">
                <a16:creationId xmlns:a16="http://schemas.microsoft.com/office/drawing/2014/main" id="{390E6011-73BD-4AD6-BFDA-BF8A666BAE5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239000" y="4830761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6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86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2" grpId="0" animBg="1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3" grpId="0" animBg="1"/>
      <p:bldP spid="24" grpId="0" animBg="1"/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-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">
            <a:extLst>
              <a:ext uri="{FF2B5EF4-FFF2-40B4-BE49-F238E27FC236}">
                <a16:creationId xmlns:a16="http://schemas.microsoft.com/office/drawing/2014/main" id="{82DF42C9-7BA8-4567-A7E0-F75C1F5B9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-36238" y="1452563"/>
            <a:ext cx="5107944" cy="5138737"/>
          </a:xfrm>
          <a:custGeom>
            <a:avLst/>
            <a:gdLst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4140200 w 4140200"/>
              <a:gd name="connsiteY2" fmla="*/ 471170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2359025 w 4140200"/>
              <a:gd name="connsiteY2" fmla="*/ 427355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3683000 w 4140200"/>
              <a:gd name="connsiteY2" fmla="*/ 3768725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319654"/>
              <a:gd name="connsiteY0" fmla="*/ 0 h 4711700"/>
              <a:gd name="connsiteX1" fmla="*/ 4140200 w 4319654"/>
              <a:gd name="connsiteY1" fmla="*/ 0 h 4711700"/>
              <a:gd name="connsiteX2" fmla="*/ 3683000 w 4319654"/>
              <a:gd name="connsiteY2" fmla="*/ 3768725 h 4711700"/>
              <a:gd name="connsiteX3" fmla="*/ 0 w 4319654"/>
              <a:gd name="connsiteY3" fmla="*/ 4711700 h 4711700"/>
              <a:gd name="connsiteX4" fmla="*/ 0 w 4319654"/>
              <a:gd name="connsiteY4" fmla="*/ 0 h 4711700"/>
              <a:gd name="connsiteX0" fmla="*/ 0 w 4328617"/>
              <a:gd name="connsiteY0" fmla="*/ 0 h 4711700"/>
              <a:gd name="connsiteX1" fmla="*/ 4140200 w 4328617"/>
              <a:gd name="connsiteY1" fmla="*/ 0 h 4711700"/>
              <a:gd name="connsiteX2" fmla="*/ 3683000 w 4328617"/>
              <a:gd name="connsiteY2" fmla="*/ 3768725 h 4711700"/>
              <a:gd name="connsiteX3" fmla="*/ 0 w 4328617"/>
              <a:gd name="connsiteY3" fmla="*/ 4711700 h 4711700"/>
              <a:gd name="connsiteX4" fmla="*/ 0 w 4328617"/>
              <a:gd name="connsiteY4" fmla="*/ 0 h 4711700"/>
              <a:gd name="connsiteX0" fmla="*/ 0 w 4261433"/>
              <a:gd name="connsiteY0" fmla="*/ 0 h 4711700"/>
              <a:gd name="connsiteX1" fmla="*/ 4140200 w 4261433"/>
              <a:gd name="connsiteY1" fmla="*/ 0 h 4711700"/>
              <a:gd name="connsiteX2" fmla="*/ 3683000 w 4261433"/>
              <a:gd name="connsiteY2" fmla="*/ 3768725 h 4711700"/>
              <a:gd name="connsiteX3" fmla="*/ 0 w 4261433"/>
              <a:gd name="connsiteY3" fmla="*/ 4711700 h 4711700"/>
              <a:gd name="connsiteX4" fmla="*/ 0 w 4261433"/>
              <a:gd name="connsiteY4" fmla="*/ 0 h 4711700"/>
              <a:gd name="connsiteX0" fmla="*/ 0 w 4316600"/>
              <a:gd name="connsiteY0" fmla="*/ 0 h 4711700"/>
              <a:gd name="connsiteX1" fmla="*/ 4140200 w 4316600"/>
              <a:gd name="connsiteY1" fmla="*/ 0 h 4711700"/>
              <a:gd name="connsiteX2" fmla="*/ 3683000 w 4316600"/>
              <a:gd name="connsiteY2" fmla="*/ 3768725 h 4711700"/>
              <a:gd name="connsiteX3" fmla="*/ 0 w 4316600"/>
              <a:gd name="connsiteY3" fmla="*/ 4711700 h 4711700"/>
              <a:gd name="connsiteX4" fmla="*/ 0 w 4316600"/>
              <a:gd name="connsiteY4" fmla="*/ 0 h 4711700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299556"/>
              <a:gd name="connsiteY0" fmla="*/ 0 h 4719638"/>
              <a:gd name="connsiteX1" fmla="*/ 4140200 w 4299556"/>
              <a:gd name="connsiteY1" fmla="*/ 0 h 4719638"/>
              <a:gd name="connsiteX2" fmla="*/ 3559175 w 4299556"/>
              <a:gd name="connsiteY2" fmla="*/ 3659187 h 4719638"/>
              <a:gd name="connsiteX3" fmla="*/ 668336 w 4299556"/>
              <a:gd name="connsiteY3" fmla="*/ 4719638 h 4719638"/>
              <a:gd name="connsiteX4" fmla="*/ 0 w 4299556"/>
              <a:gd name="connsiteY4" fmla="*/ 4711700 h 4719638"/>
              <a:gd name="connsiteX5" fmla="*/ 0 w 4299556"/>
              <a:gd name="connsiteY5" fmla="*/ 0 h 4719638"/>
              <a:gd name="connsiteX0" fmla="*/ 0 w 4313055"/>
              <a:gd name="connsiteY0" fmla="*/ 0 h 4719638"/>
              <a:gd name="connsiteX1" fmla="*/ 4140200 w 4313055"/>
              <a:gd name="connsiteY1" fmla="*/ 0 h 4719638"/>
              <a:gd name="connsiteX2" fmla="*/ 3659187 w 4313055"/>
              <a:gd name="connsiteY2" fmla="*/ 3773487 h 4719638"/>
              <a:gd name="connsiteX3" fmla="*/ 668336 w 4313055"/>
              <a:gd name="connsiteY3" fmla="*/ 4719638 h 4719638"/>
              <a:gd name="connsiteX4" fmla="*/ 0 w 4313055"/>
              <a:gd name="connsiteY4" fmla="*/ 4711700 h 4719638"/>
              <a:gd name="connsiteX5" fmla="*/ 0 w 4313055"/>
              <a:gd name="connsiteY5" fmla="*/ 0 h 4719638"/>
              <a:gd name="connsiteX0" fmla="*/ 0 w 4268744"/>
              <a:gd name="connsiteY0" fmla="*/ 0 h 4719638"/>
              <a:gd name="connsiteX1" fmla="*/ 4140200 w 4268744"/>
              <a:gd name="connsiteY1" fmla="*/ 0 h 4719638"/>
              <a:gd name="connsiteX2" fmla="*/ 3659187 w 4268744"/>
              <a:gd name="connsiteY2" fmla="*/ 3773487 h 4719638"/>
              <a:gd name="connsiteX3" fmla="*/ 668336 w 4268744"/>
              <a:gd name="connsiteY3" fmla="*/ 4719638 h 4719638"/>
              <a:gd name="connsiteX4" fmla="*/ 0 w 4268744"/>
              <a:gd name="connsiteY4" fmla="*/ 4711700 h 4719638"/>
              <a:gd name="connsiteX5" fmla="*/ 0 w 426874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231474"/>
              <a:gd name="connsiteY0" fmla="*/ 0 h 4719638"/>
              <a:gd name="connsiteX1" fmla="*/ 4140200 w 4231474"/>
              <a:gd name="connsiteY1" fmla="*/ 0 h 4719638"/>
              <a:gd name="connsiteX2" fmla="*/ 3659187 w 4231474"/>
              <a:gd name="connsiteY2" fmla="*/ 3773487 h 4719638"/>
              <a:gd name="connsiteX3" fmla="*/ 668336 w 4231474"/>
              <a:gd name="connsiteY3" fmla="*/ 4719638 h 4719638"/>
              <a:gd name="connsiteX4" fmla="*/ 0 w 4231474"/>
              <a:gd name="connsiteY4" fmla="*/ 4711700 h 4719638"/>
              <a:gd name="connsiteX5" fmla="*/ 0 w 423147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3491 w 4305194"/>
              <a:gd name="connsiteY5" fmla="*/ 874442 h 4719638"/>
              <a:gd name="connsiteX6" fmla="*/ 0 w 4305194"/>
              <a:gd name="connsiteY6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6703 w 4308406"/>
              <a:gd name="connsiteY6" fmla="*/ 874442 h 4719638"/>
              <a:gd name="connsiteX7" fmla="*/ 3212 w 4308406"/>
              <a:gd name="connsiteY7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3212 w 4308406"/>
              <a:gd name="connsiteY7" fmla="*/ 0 h 4719638"/>
              <a:gd name="connsiteX0" fmla="*/ 445172 w 4308406"/>
              <a:gd name="connsiteY0" fmla="*/ 68784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445172 w 4308406"/>
              <a:gd name="connsiteY7" fmla="*/ 68784 h 4719638"/>
              <a:gd name="connsiteX0" fmla="*/ 208952 w 4308406"/>
              <a:gd name="connsiteY0" fmla="*/ 0 h 4742566"/>
              <a:gd name="connsiteX1" fmla="*/ 4143412 w 4308406"/>
              <a:gd name="connsiteY1" fmla="*/ 22928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14901 w 4314355"/>
              <a:gd name="connsiteY0" fmla="*/ 0 h 4742566"/>
              <a:gd name="connsiteX1" fmla="*/ 4149361 w 4314355"/>
              <a:gd name="connsiteY1" fmla="*/ 7643 h 4742566"/>
              <a:gd name="connsiteX2" fmla="*/ 3668348 w 4314355"/>
              <a:gd name="connsiteY2" fmla="*/ 3796415 h 4742566"/>
              <a:gd name="connsiteX3" fmla="*/ 677497 w 4314355"/>
              <a:gd name="connsiteY3" fmla="*/ 4742566 h 4742566"/>
              <a:gd name="connsiteX4" fmla="*/ 9161 w 4314355"/>
              <a:gd name="connsiteY4" fmla="*/ 4734628 h 4742566"/>
              <a:gd name="connsiteX5" fmla="*/ 850852 w 4314355"/>
              <a:gd name="connsiteY5" fmla="*/ 1406878 h 4742566"/>
              <a:gd name="connsiteX6" fmla="*/ 1001347 w 4314355"/>
              <a:gd name="connsiteY6" fmla="*/ 820943 h 4742566"/>
              <a:gd name="connsiteX7" fmla="*/ 18367 w 4314355"/>
              <a:gd name="connsiteY7" fmla="*/ 813301 h 4742566"/>
              <a:gd name="connsiteX8" fmla="*/ 214901 w 4314355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841691 w 4305194"/>
              <a:gd name="connsiteY5" fmla="*/ 1406878 h 4742566"/>
              <a:gd name="connsiteX6" fmla="*/ 992186 w 4305194"/>
              <a:gd name="connsiteY6" fmla="*/ 820943 h 4742566"/>
              <a:gd name="connsiteX7" fmla="*/ 9206 w 4305194"/>
              <a:gd name="connsiteY7" fmla="*/ 813301 h 4742566"/>
              <a:gd name="connsiteX8" fmla="*/ 205740 w 4305194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103884 w 4305194"/>
              <a:gd name="connsiteY7" fmla="*/ 366501 h 4742566"/>
              <a:gd name="connsiteX8" fmla="*/ 205740 w 4305194"/>
              <a:gd name="connsiteY8" fmla="*/ 0 h 4742566"/>
              <a:gd name="connsiteX0" fmla="*/ 205740 w 4283437"/>
              <a:gd name="connsiteY0" fmla="*/ 0 h 4742566"/>
              <a:gd name="connsiteX1" fmla="*/ 4140200 w 4283437"/>
              <a:gd name="connsiteY1" fmla="*/ 7643 h 4742566"/>
              <a:gd name="connsiteX2" fmla="*/ 3473114 w 4283437"/>
              <a:gd name="connsiteY2" fmla="*/ 3622660 h 4742566"/>
              <a:gd name="connsiteX3" fmla="*/ 668336 w 4283437"/>
              <a:gd name="connsiteY3" fmla="*/ 4742566 h 4742566"/>
              <a:gd name="connsiteX4" fmla="*/ 0 w 4283437"/>
              <a:gd name="connsiteY4" fmla="*/ 4734628 h 4742566"/>
              <a:gd name="connsiteX5" fmla="*/ 992186 w 4283437"/>
              <a:gd name="connsiteY5" fmla="*/ 820943 h 4742566"/>
              <a:gd name="connsiteX6" fmla="*/ 9206 w 4283437"/>
              <a:gd name="connsiteY6" fmla="*/ 813301 h 4742566"/>
              <a:gd name="connsiteX7" fmla="*/ 103884 w 4283437"/>
              <a:gd name="connsiteY7" fmla="*/ 366501 h 4742566"/>
              <a:gd name="connsiteX8" fmla="*/ 205740 w 4283437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8 w 4305194"/>
              <a:gd name="connsiteY2" fmla="*/ 3757804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103884 w 4305194"/>
              <a:gd name="connsiteY7" fmla="*/ 366501 h 4742566"/>
              <a:gd name="connsiteX8" fmla="*/ 205740 w 4305194"/>
              <a:gd name="connsiteY8" fmla="*/ 0 h 4742566"/>
              <a:gd name="connsiteX0" fmla="*/ 205740 w 4315923"/>
              <a:gd name="connsiteY0" fmla="*/ 0 h 4742566"/>
              <a:gd name="connsiteX1" fmla="*/ 4140200 w 4315923"/>
              <a:gd name="connsiteY1" fmla="*/ 7643 h 4742566"/>
              <a:gd name="connsiteX2" fmla="*/ 3659188 w 4315923"/>
              <a:gd name="connsiteY2" fmla="*/ 3757804 h 4742566"/>
              <a:gd name="connsiteX3" fmla="*/ 668336 w 4315923"/>
              <a:gd name="connsiteY3" fmla="*/ 4742566 h 4742566"/>
              <a:gd name="connsiteX4" fmla="*/ 0 w 4315923"/>
              <a:gd name="connsiteY4" fmla="*/ 4734628 h 4742566"/>
              <a:gd name="connsiteX5" fmla="*/ 992186 w 4315923"/>
              <a:gd name="connsiteY5" fmla="*/ 820943 h 4742566"/>
              <a:gd name="connsiteX6" fmla="*/ 9206 w 4315923"/>
              <a:gd name="connsiteY6" fmla="*/ 813301 h 4742566"/>
              <a:gd name="connsiteX7" fmla="*/ 103884 w 4315923"/>
              <a:gd name="connsiteY7" fmla="*/ 366501 h 4742566"/>
              <a:gd name="connsiteX8" fmla="*/ 205740 w 4315923"/>
              <a:gd name="connsiteY8" fmla="*/ 0 h 4742566"/>
              <a:gd name="connsiteX0" fmla="*/ 205740 w 4140200"/>
              <a:gd name="connsiteY0" fmla="*/ 0 h 4742566"/>
              <a:gd name="connsiteX1" fmla="*/ 4140200 w 4140200"/>
              <a:gd name="connsiteY1" fmla="*/ 7643 h 4742566"/>
              <a:gd name="connsiteX2" fmla="*/ 3659188 w 4140200"/>
              <a:gd name="connsiteY2" fmla="*/ 3757804 h 4742566"/>
              <a:gd name="connsiteX3" fmla="*/ 668336 w 4140200"/>
              <a:gd name="connsiteY3" fmla="*/ 4742566 h 4742566"/>
              <a:gd name="connsiteX4" fmla="*/ 0 w 4140200"/>
              <a:gd name="connsiteY4" fmla="*/ 4734628 h 4742566"/>
              <a:gd name="connsiteX5" fmla="*/ 992186 w 4140200"/>
              <a:gd name="connsiteY5" fmla="*/ 820943 h 4742566"/>
              <a:gd name="connsiteX6" fmla="*/ 9206 w 4140200"/>
              <a:gd name="connsiteY6" fmla="*/ 813301 h 4742566"/>
              <a:gd name="connsiteX7" fmla="*/ 103884 w 4140200"/>
              <a:gd name="connsiteY7" fmla="*/ 366501 h 4742566"/>
              <a:gd name="connsiteX8" fmla="*/ 205740 w 4140200"/>
              <a:gd name="connsiteY8" fmla="*/ 0 h 4742566"/>
              <a:gd name="connsiteX0" fmla="*/ 205740 w 4140200"/>
              <a:gd name="connsiteY0" fmla="*/ 0 h 4742566"/>
              <a:gd name="connsiteX1" fmla="*/ 4140200 w 4140200"/>
              <a:gd name="connsiteY1" fmla="*/ 7643 h 4742566"/>
              <a:gd name="connsiteX2" fmla="*/ 4082013 w 4140200"/>
              <a:gd name="connsiteY2" fmla="*/ 366501 h 4742566"/>
              <a:gd name="connsiteX3" fmla="*/ 3659188 w 4140200"/>
              <a:gd name="connsiteY3" fmla="*/ 3757804 h 4742566"/>
              <a:gd name="connsiteX4" fmla="*/ 668336 w 4140200"/>
              <a:gd name="connsiteY4" fmla="*/ 4742566 h 4742566"/>
              <a:gd name="connsiteX5" fmla="*/ 0 w 4140200"/>
              <a:gd name="connsiteY5" fmla="*/ 4734628 h 4742566"/>
              <a:gd name="connsiteX6" fmla="*/ 992186 w 4140200"/>
              <a:gd name="connsiteY6" fmla="*/ 820943 h 4742566"/>
              <a:gd name="connsiteX7" fmla="*/ 9206 w 4140200"/>
              <a:gd name="connsiteY7" fmla="*/ 813301 h 4742566"/>
              <a:gd name="connsiteX8" fmla="*/ 103884 w 4140200"/>
              <a:gd name="connsiteY8" fmla="*/ 366501 h 4742566"/>
              <a:gd name="connsiteX9" fmla="*/ 205740 w 4140200"/>
              <a:gd name="connsiteY9" fmla="*/ 0 h 4742566"/>
              <a:gd name="connsiteX0" fmla="*/ 205740 w 4082013"/>
              <a:gd name="connsiteY0" fmla="*/ 0 h 4742566"/>
              <a:gd name="connsiteX1" fmla="*/ 4082013 w 4082013"/>
              <a:gd name="connsiteY1" fmla="*/ 366501 h 4742566"/>
              <a:gd name="connsiteX2" fmla="*/ 3659188 w 4082013"/>
              <a:gd name="connsiteY2" fmla="*/ 3757804 h 4742566"/>
              <a:gd name="connsiteX3" fmla="*/ 668336 w 4082013"/>
              <a:gd name="connsiteY3" fmla="*/ 4742566 h 4742566"/>
              <a:gd name="connsiteX4" fmla="*/ 0 w 4082013"/>
              <a:gd name="connsiteY4" fmla="*/ 4734628 h 4742566"/>
              <a:gd name="connsiteX5" fmla="*/ 992186 w 4082013"/>
              <a:gd name="connsiteY5" fmla="*/ 820943 h 4742566"/>
              <a:gd name="connsiteX6" fmla="*/ 9206 w 4082013"/>
              <a:gd name="connsiteY6" fmla="*/ 813301 h 4742566"/>
              <a:gd name="connsiteX7" fmla="*/ 103884 w 4082013"/>
              <a:gd name="connsiteY7" fmla="*/ 366501 h 4742566"/>
              <a:gd name="connsiteX8" fmla="*/ 205740 w 4082013"/>
              <a:gd name="connsiteY8" fmla="*/ 0 h 4742566"/>
              <a:gd name="connsiteX0" fmla="*/ 186491 w 4082013"/>
              <a:gd name="connsiteY0" fmla="*/ 0 h 4742566"/>
              <a:gd name="connsiteX1" fmla="*/ 4082013 w 4082013"/>
              <a:gd name="connsiteY1" fmla="*/ 366501 h 4742566"/>
              <a:gd name="connsiteX2" fmla="*/ 3659188 w 4082013"/>
              <a:gd name="connsiteY2" fmla="*/ 3757804 h 4742566"/>
              <a:gd name="connsiteX3" fmla="*/ 668336 w 4082013"/>
              <a:gd name="connsiteY3" fmla="*/ 4742566 h 4742566"/>
              <a:gd name="connsiteX4" fmla="*/ 0 w 4082013"/>
              <a:gd name="connsiteY4" fmla="*/ 4734628 h 4742566"/>
              <a:gd name="connsiteX5" fmla="*/ 992186 w 4082013"/>
              <a:gd name="connsiteY5" fmla="*/ 820943 h 4742566"/>
              <a:gd name="connsiteX6" fmla="*/ 9206 w 4082013"/>
              <a:gd name="connsiteY6" fmla="*/ 813301 h 4742566"/>
              <a:gd name="connsiteX7" fmla="*/ 103884 w 4082013"/>
              <a:gd name="connsiteY7" fmla="*/ 366501 h 4742566"/>
              <a:gd name="connsiteX8" fmla="*/ 186491 w 4082013"/>
              <a:gd name="connsiteY8" fmla="*/ 0 h 4742566"/>
              <a:gd name="connsiteX0" fmla="*/ 103884 w 4082013"/>
              <a:gd name="connsiteY0" fmla="*/ 0 h 4376065"/>
              <a:gd name="connsiteX1" fmla="*/ 4082013 w 4082013"/>
              <a:gd name="connsiteY1" fmla="*/ 0 h 4376065"/>
              <a:gd name="connsiteX2" fmla="*/ 3659188 w 4082013"/>
              <a:gd name="connsiteY2" fmla="*/ 3391303 h 4376065"/>
              <a:gd name="connsiteX3" fmla="*/ 668336 w 4082013"/>
              <a:gd name="connsiteY3" fmla="*/ 4376065 h 4376065"/>
              <a:gd name="connsiteX4" fmla="*/ 0 w 4082013"/>
              <a:gd name="connsiteY4" fmla="*/ 4368127 h 4376065"/>
              <a:gd name="connsiteX5" fmla="*/ 992186 w 4082013"/>
              <a:gd name="connsiteY5" fmla="*/ 454442 h 4376065"/>
              <a:gd name="connsiteX6" fmla="*/ 9206 w 4082013"/>
              <a:gd name="connsiteY6" fmla="*/ 446800 h 4376065"/>
              <a:gd name="connsiteX7" fmla="*/ 103884 w 4082013"/>
              <a:gd name="connsiteY7" fmla="*/ 0 h 4376065"/>
              <a:gd name="connsiteX0" fmla="*/ 103884 w 4242421"/>
              <a:gd name="connsiteY0" fmla="*/ 0 h 4376065"/>
              <a:gd name="connsiteX1" fmla="*/ 4242421 w 4242421"/>
              <a:gd name="connsiteY1" fmla="*/ 6435 h 4376065"/>
              <a:gd name="connsiteX2" fmla="*/ 3659188 w 4242421"/>
              <a:gd name="connsiteY2" fmla="*/ 3391303 h 4376065"/>
              <a:gd name="connsiteX3" fmla="*/ 668336 w 4242421"/>
              <a:gd name="connsiteY3" fmla="*/ 4376065 h 4376065"/>
              <a:gd name="connsiteX4" fmla="*/ 0 w 4242421"/>
              <a:gd name="connsiteY4" fmla="*/ 4368127 h 4376065"/>
              <a:gd name="connsiteX5" fmla="*/ 992186 w 4242421"/>
              <a:gd name="connsiteY5" fmla="*/ 454442 h 4376065"/>
              <a:gd name="connsiteX6" fmla="*/ 9206 w 4242421"/>
              <a:gd name="connsiteY6" fmla="*/ 446800 h 4376065"/>
              <a:gd name="connsiteX7" fmla="*/ 103884 w 4242421"/>
              <a:gd name="connsiteY7" fmla="*/ 0 h 4376065"/>
              <a:gd name="connsiteX0" fmla="*/ 103884 w 4245094"/>
              <a:gd name="connsiteY0" fmla="*/ 1609 h 4377674"/>
              <a:gd name="connsiteX1" fmla="*/ 4245094 w 4245094"/>
              <a:gd name="connsiteY1" fmla="*/ 0 h 4377674"/>
              <a:gd name="connsiteX2" fmla="*/ 3659188 w 4245094"/>
              <a:gd name="connsiteY2" fmla="*/ 3392912 h 4377674"/>
              <a:gd name="connsiteX3" fmla="*/ 668336 w 4245094"/>
              <a:gd name="connsiteY3" fmla="*/ 4377674 h 4377674"/>
              <a:gd name="connsiteX4" fmla="*/ 0 w 4245094"/>
              <a:gd name="connsiteY4" fmla="*/ 4369736 h 4377674"/>
              <a:gd name="connsiteX5" fmla="*/ 992186 w 4245094"/>
              <a:gd name="connsiteY5" fmla="*/ 456051 h 4377674"/>
              <a:gd name="connsiteX6" fmla="*/ 9206 w 4245094"/>
              <a:gd name="connsiteY6" fmla="*/ 448409 h 4377674"/>
              <a:gd name="connsiteX7" fmla="*/ 103884 w 4245094"/>
              <a:gd name="connsiteY7" fmla="*/ 1609 h 4377674"/>
              <a:gd name="connsiteX0" fmla="*/ 103884 w 4296307"/>
              <a:gd name="connsiteY0" fmla="*/ 1609 h 4377674"/>
              <a:gd name="connsiteX1" fmla="*/ 4245094 w 4296307"/>
              <a:gd name="connsiteY1" fmla="*/ 0 h 4377674"/>
              <a:gd name="connsiteX2" fmla="*/ 3659188 w 4296307"/>
              <a:gd name="connsiteY2" fmla="*/ 3392912 h 4377674"/>
              <a:gd name="connsiteX3" fmla="*/ 668336 w 4296307"/>
              <a:gd name="connsiteY3" fmla="*/ 4377674 h 4377674"/>
              <a:gd name="connsiteX4" fmla="*/ 0 w 4296307"/>
              <a:gd name="connsiteY4" fmla="*/ 4369736 h 4377674"/>
              <a:gd name="connsiteX5" fmla="*/ 992186 w 4296307"/>
              <a:gd name="connsiteY5" fmla="*/ 456051 h 4377674"/>
              <a:gd name="connsiteX6" fmla="*/ 9206 w 4296307"/>
              <a:gd name="connsiteY6" fmla="*/ 448409 h 4377674"/>
              <a:gd name="connsiteX7" fmla="*/ 103884 w 4296307"/>
              <a:gd name="connsiteY7" fmla="*/ 1609 h 4377674"/>
              <a:gd name="connsiteX0" fmla="*/ 103884 w 4302517"/>
              <a:gd name="connsiteY0" fmla="*/ 1609 h 4377674"/>
              <a:gd name="connsiteX1" fmla="*/ 4245094 w 4302517"/>
              <a:gd name="connsiteY1" fmla="*/ 0 h 4377674"/>
              <a:gd name="connsiteX2" fmla="*/ 3659188 w 4302517"/>
              <a:gd name="connsiteY2" fmla="*/ 3392912 h 4377674"/>
              <a:gd name="connsiteX3" fmla="*/ 668336 w 4302517"/>
              <a:gd name="connsiteY3" fmla="*/ 4377674 h 4377674"/>
              <a:gd name="connsiteX4" fmla="*/ 0 w 4302517"/>
              <a:gd name="connsiteY4" fmla="*/ 4369736 h 4377674"/>
              <a:gd name="connsiteX5" fmla="*/ 992186 w 4302517"/>
              <a:gd name="connsiteY5" fmla="*/ 456051 h 4377674"/>
              <a:gd name="connsiteX6" fmla="*/ 9206 w 4302517"/>
              <a:gd name="connsiteY6" fmla="*/ 448409 h 4377674"/>
              <a:gd name="connsiteX7" fmla="*/ 103884 w 4302517"/>
              <a:gd name="connsiteY7" fmla="*/ 1609 h 4377674"/>
              <a:gd name="connsiteX0" fmla="*/ 103884 w 4302517"/>
              <a:gd name="connsiteY0" fmla="*/ 1609 h 4369736"/>
              <a:gd name="connsiteX1" fmla="*/ 4245094 w 4302517"/>
              <a:gd name="connsiteY1" fmla="*/ 0 h 4369736"/>
              <a:gd name="connsiteX2" fmla="*/ 3659188 w 4302517"/>
              <a:gd name="connsiteY2" fmla="*/ 3392912 h 4369736"/>
              <a:gd name="connsiteX3" fmla="*/ 721805 w 4302517"/>
              <a:gd name="connsiteY3" fmla="*/ 4275780 h 4369736"/>
              <a:gd name="connsiteX4" fmla="*/ 0 w 4302517"/>
              <a:gd name="connsiteY4" fmla="*/ 4369736 h 4369736"/>
              <a:gd name="connsiteX5" fmla="*/ 992186 w 4302517"/>
              <a:gd name="connsiteY5" fmla="*/ 456051 h 4369736"/>
              <a:gd name="connsiteX6" fmla="*/ 9206 w 4302517"/>
              <a:gd name="connsiteY6" fmla="*/ 448409 h 4369736"/>
              <a:gd name="connsiteX7" fmla="*/ 103884 w 4302517"/>
              <a:gd name="connsiteY7" fmla="*/ 1609 h 4369736"/>
              <a:gd name="connsiteX0" fmla="*/ 103884 w 4302517"/>
              <a:gd name="connsiteY0" fmla="*/ 1609 h 4369736"/>
              <a:gd name="connsiteX1" fmla="*/ 4245094 w 4302517"/>
              <a:gd name="connsiteY1" fmla="*/ 0 h 4369736"/>
              <a:gd name="connsiteX2" fmla="*/ 3659188 w 4302517"/>
              <a:gd name="connsiteY2" fmla="*/ 3392912 h 4369736"/>
              <a:gd name="connsiteX3" fmla="*/ 695070 w 4302517"/>
              <a:gd name="connsiteY3" fmla="*/ 4334771 h 4369736"/>
              <a:gd name="connsiteX4" fmla="*/ 0 w 4302517"/>
              <a:gd name="connsiteY4" fmla="*/ 4369736 h 4369736"/>
              <a:gd name="connsiteX5" fmla="*/ 992186 w 4302517"/>
              <a:gd name="connsiteY5" fmla="*/ 456051 h 4369736"/>
              <a:gd name="connsiteX6" fmla="*/ 9206 w 4302517"/>
              <a:gd name="connsiteY6" fmla="*/ 448409 h 4369736"/>
              <a:gd name="connsiteX7" fmla="*/ 103884 w 4302517"/>
              <a:gd name="connsiteY7" fmla="*/ 1609 h 4369736"/>
              <a:gd name="connsiteX0" fmla="*/ 94678 w 4293311"/>
              <a:gd name="connsiteY0" fmla="*/ 1609 h 4334771"/>
              <a:gd name="connsiteX1" fmla="*/ 4235888 w 4293311"/>
              <a:gd name="connsiteY1" fmla="*/ 0 h 4334771"/>
              <a:gd name="connsiteX2" fmla="*/ 3649982 w 4293311"/>
              <a:gd name="connsiteY2" fmla="*/ 3392912 h 4334771"/>
              <a:gd name="connsiteX3" fmla="*/ 685864 w 4293311"/>
              <a:gd name="connsiteY3" fmla="*/ 4334771 h 4334771"/>
              <a:gd name="connsiteX4" fmla="*/ 33570 w 4293311"/>
              <a:gd name="connsiteY4" fmla="*/ 4294656 h 4334771"/>
              <a:gd name="connsiteX5" fmla="*/ 982980 w 4293311"/>
              <a:gd name="connsiteY5" fmla="*/ 456051 h 4334771"/>
              <a:gd name="connsiteX6" fmla="*/ 0 w 4293311"/>
              <a:gd name="connsiteY6" fmla="*/ 448409 h 4334771"/>
              <a:gd name="connsiteX7" fmla="*/ 94678 w 4293311"/>
              <a:gd name="connsiteY7" fmla="*/ 1609 h 4334771"/>
              <a:gd name="connsiteX0" fmla="*/ 94678 w 4293311"/>
              <a:gd name="connsiteY0" fmla="*/ 1609 h 4348284"/>
              <a:gd name="connsiteX1" fmla="*/ 4235888 w 4293311"/>
              <a:gd name="connsiteY1" fmla="*/ 0 h 4348284"/>
              <a:gd name="connsiteX2" fmla="*/ 3649982 w 4293311"/>
              <a:gd name="connsiteY2" fmla="*/ 3392912 h 4348284"/>
              <a:gd name="connsiteX3" fmla="*/ 685864 w 4293311"/>
              <a:gd name="connsiteY3" fmla="*/ 4334771 h 4348284"/>
              <a:gd name="connsiteX4" fmla="*/ 12183 w 4293311"/>
              <a:gd name="connsiteY4" fmla="*/ 4348284 h 4348284"/>
              <a:gd name="connsiteX5" fmla="*/ 982980 w 4293311"/>
              <a:gd name="connsiteY5" fmla="*/ 456051 h 4348284"/>
              <a:gd name="connsiteX6" fmla="*/ 0 w 4293311"/>
              <a:gd name="connsiteY6" fmla="*/ 448409 h 4348284"/>
              <a:gd name="connsiteX7" fmla="*/ 94678 w 4293311"/>
              <a:gd name="connsiteY7" fmla="*/ 1609 h 4348284"/>
              <a:gd name="connsiteX0" fmla="*/ 94678 w 4293311"/>
              <a:gd name="connsiteY0" fmla="*/ 1609 h 4337558"/>
              <a:gd name="connsiteX1" fmla="*/ 4235888 w 4293311"/>
              <a:gd name="connsiteY1" fmla="*/ 0 h 4337558"/>
              <a:gd name="connsiteX2" fmla="*/ 3649982 w 4293311"/>
              <a:gd name="connsiteY2" fmla="*/ 3392912 h 4337558"/>
              <a:gd name="connsiteX3" fmla="*/ 685864 w 4293311"/>
              <a:gd name="connsiteY3" fmla="*/ 4334771 h 4337558"/>
              <a:gd name="connsiteX4" fmla="*/ 12183 w 4293311"/>
              <a:gd name="connsiteY4" fmla="*/ 4337558 h 4337558"/>
              <a:gd name="connsiteX5" fmla="*/ 982980 w 4293311"/>
              <a:gd name="connsiteY5" fmla="*/ 456051 h 4337558"/>
              <a:gd name="connsiteX6" fmla="*/ 0 w 4293311"/>
              <a:gd name="connsiteY6" fmla="*/ 448409 h 4337558"/>
              <a:gd name="connsiteX7" fmla="*/ 94678 w 4293311"/>
              <a:gd name="connsiteY7" fmla="*/ 1609 h 4337558"/>
              <a:gd name="connsiteX0" fmla="*/ 94678 w 4285641"/>
              <a:gd name="connsiteY0" fmla="*/ 1609 h 4337558"/>
              <a:gd name="connsiteX1" fmla="*/ 4235888 w 4285641"/>
              <a:gd name="connsiteY1" fmla="*/ 0 h 4337558"/>
              <a:gd name="connsiteX2" fmla="*/ 3537901 w 4285641"/>
              <a:gd name="connsiteY2" fmla="*/ 3339312 h 4337558"/>
              <a:gd name="connsiteX3" fmla="*/ 685864 w 4285641"/>
              <a:gd name="connsiteY3" fmla="*/ 4334771 h 4337558"/>
              <a:gd name="connsiteX4" fmla="*/ 12183 w 4285641"/>
              <a:gd name="connsiteY4" fmla="*/ 4337558 h 4337558"/>
              <a:gd name="connsiteX5" fmla="*/ 982980 w 4285641"/>
              <a:gd name="connsiteY5" fmla="*/ 456051 h 4337558"/>
              <a:gd name="connsiteX6" fmla="*/ 0 w 4285641"/>
              <a:gd name="connsiteY6" fmla="*/ 448409 h 4337558"/>
              <a:gd name="connsiteX7" fmla="*/ 94678 w 4285641"/>
              <a:gd name="connsiteY7" fmla="*/ 1609 h 4337558"/>
              <a:gd name="connsiteX0" fmla="*/ 94678 w 4292079"/>
              <a:gd name="connsiteY0" fmla="*/ 1609 h 4337558"/>
              <a:gd name="connsiteX1" fmla="*/ 4235888 w 4292079"/>
              <a:gd name="connsiteY1" fmla="*/ 0 h 4337558"/>
              <a:gd name="connsiteX2" fmla="*/ 3633971 w 4292079"/>
              <a:gd name="connsiteY2" fmla="*/ 3392912 h 4337558"/>
              <a:gd name="connsiteX3" fmla="*/ 685864 w 4292079"/>
              <a:gd name="connsiteY3" fmla="*/ 4334771 h 4337558"/>
              <a:gd name="connsiteX4" fmla="*/ 12183 w 4292079"/>
              <a:gd name="connsiteY4" fmla="*/ 4337558 h 4337558"/>
              <a:gd name="connsiteX5" fmla="*/ 982980 w 4292079"/>
              <a:gd name="connsiteY5" fmla="*/ 456051 h 4337558"/>
              <a:gd name="connsiteX6" fmla="*/ 0 w 4292079"/>
              <a:gd name="connsiteY6" fmla="*/ 448409 h 4337558"/>
              <a:gd name="connsiteX7" fmla="*/ 94678 w 4292079"/>
              <a:gd name="connsiteY7" fmla="*/ 1609 h 4337558"/>
              <a:gd name="connsiteX0" fmla="*/ 94678 w 4293230"/>
              <a:gd name="connsiteY0" fmla="*/ 1609 h 4337558"/>
              <a:gd name="connsiteX1" fmla="*/ 4235888 w 4293230"/>
              <a:gd name="connsiteY1" fmla="*/ 0 h 4337558"/>
              <a:gd name="connsiteX2" fmla="*/ 3633971 w 4293230"/>
              <a:gd name="connsiteY2" fmla="*/ 3392912 h 4337558"/>
              <a:gd name="connsiteX3" fmla="*/ 685864 w 4293230"/>
              <a:gd name="connsiteY3" fmla="*/ 4334771 h 4337558"/>
              <a:gd name="connsiteX4" fmla="*/ 12183 w 4293230"/>
              <a:gd name="connsiteY4" fmla="*/ 4337558 h 4337558"/>
              <a:gd name="connsiteX5" fmla="*/ 982980 w 4293230"/>
              <a:gd name="connsiteY5" fmla="*/ 456051 h 4337558"/>
              <a:gd name="connsiteX6" fmla="*/ 0 w 4293230"/>
              <a:gd name="connsiteY6" fmla="*/ 448409 h 4337558"/>
              <a:gd name="connsiteX7" fmla="*/ 94678 w 4293230"/>
              <a:gd name="connsiteY7" fmla="*/ 1609 h 4337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93230" h="4337558">
                <a:moveTo>
                  <a:pt x="94678" y="1609"/>
                </a:moveTo>
                <a:lnTo>
                  <a:pt x="4235888" y="0"/>
                </a:lnTo>
                <a:cubicBezTo>
                  <a:pt x="4468342" y="1058573"/>
                  <a:pt x="3938856" y="2586355"/>
                  <a:pt x="3633971" y="3392912"/>
                </a:cubicBezTo>
                <a:lnTo>
                  <a:pt x="685864" y="4334771"/>
                </a:lnTo>
                <a:lnTo>
                  <a:pt x="12183" y="4337558"/>
                </a:lnTo>
                <a:lnTo>
                  <a:pt x="982980" y="456051"/>
                </a:lnTo>
                <a:lnTo>
                  <a:pt x="0" y="448409"/>
                </a:lnTo>
                <a:lnTo>
                  <a:pt x="94678" y="1609"/>
                </a:lnTo>
                <a:close/>
              </a:path>
            </a:pathLst>
          </a:custGeo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Insert image</a:t>
            </a:r>
          </a:p>
        </p:txBody>
      </p:sp>
      <p:grpSp>
        <p:nvGrpSpPr>
          <p:cNvPr id="4" name="Group 11">
            <a:extLst>
              <a:ext uri="{FF2B5EF4-FFF2-40B4-BE49-F238E27FC236}">
                <a16:creationId xmlns:a16="http://schemas.microsoft.com/office/drawing/2014/main" id="{40336BA8-6AA4-4F3E-AD40-2F442FF0C65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-14514" y="449785"/>
            <a:ext cx="6520661" cy="6141515"/>
            <a:chOff x="43" y="288"/>
            <a:chExt cx="4109" cy="3837"/>
          </a:xfrm>
        </p:grpSpPr>
        <p:sp>
          <p:nvSpPr>
            <p:cNvPr id="5" name="Freeform 13">
              <a:extLst>
                <a:ext uri="{FF2B5EF4-FFF2-40B4-BE49-F238E27FC236}">
                  <a16:creationId xmlns:a16="http://schemas.microsoft.com/office/drawing/2014/main" id="{F4D298C3-C186-4085-BB74-E90858A0E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" y="288"/>
              <a:ext cx="3067" cy="3837"/>
            </a:xfrm>
            <a:custGeom>
              <a:avLst/>
              <a:gdLst>
                <a:gd name="T0" fmla="*/ 291 w 1166"/>
                <a:gd name="T1" fmla="*/ 342 h 1442"/>
                <a:gd name="T2" fmla="*/ 15 w 1166"/>
                <a:gd name="T3" fmla="*/ 342 h 1442"/>
                <a:gd name="T4" fmla="*/ 15 w 1166"/>
                <a:gd name="T5" fmla="*/ 342 h 1442"/>
                <a:gd name="T6" fmla="*/ 15 w 1166"/>
                <a:gd name="T7" fmla="*/ 342 h 1442"/>
                <a:gd name="T8" fmla="*/ 67 w 1166"/>
                <a:gd name="T9" fmla="*/ 131 h 1442"/>
                <a:gd name="T10" fmla="*/ 71 w 1166"/>
                <a:gd name="T11" fmla="*/ 115 h 1442"/>
                <a:gd name="T12" fmla="*/ 71 w 1166"/>
                <a:gd name="T13" fmla="*/ 115 h 1442"/>
                <a:gd name="T14" fmla="*/ 71 w 1166"/>
                <a:gd name="T15" fmla="*/ 115 h 1442"/>
                <a:gd name="T16" fmla="*/ 1164 w 1166"/>
                <a:gd name="T17" fmla="*/ 115 h 1442"/>
                <a:gd name="T18" fmla="*/ 1166 w 1166"/>
                <a:gd name="T19" fmla="*/ 115 h 1442"/>
                <a:gd name="T20" fmla="*/ 1102 w 1166"/>
                <a:gd name="T21" fmla="*/ 0 h 1442"/>
                <a:gd name="T22" fmla="*/ 0 w 1166"/>
                <a:gd name="T23" fmla="*/ 0 h 1442"/>
                <a:gd name="T24" fmla="*/ 0 w 1166"/>
                <a:gd name="T25" fmla="*/ 1442 h 1442"/>
                <a:gd name="T26" fmla="*/ 16 w 1166"/>
                <a:gd name="T27" fmla="*/ 1442 h 1442"/>
                <a:gd name="T28" fmla="*/ 66 w 1166"/>
                <a:gd name="T29" fmla="*/ 1239 h 1442"/>
                <a:gd name="T30" fmla="*/ 291 w 1166"/>
                <a:gd name="T31" fmla="*/ 342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66" h="1442">
                  <a:moveTo>
                    <a:pt x="291" y="342"/>
                  </a:moveTo>
                  <a:cubicBezTo>
                    <a:pt x="291" y="342"/>
                    <a:pt x="291" y="342"/>
                    <a:pt x="15" y="342"/>
                  </a:cubicBezTo>
                  <a:cubicBezTo>
                    <a:pt x="15" y="342"/>
                    <a:pt x="15" y="342"/>
                    <a:pt x="15" y="342"/>
                  </a:cubicBezTo>
                  <a:cubicBezTo>
                    <a:pt x="15" y="342"/>
                    <a:pt x="15" y="342"/>
                    <a:pt x="15" y="342"/>
                  </a:cubicBezTo>
                  <a:cubicBezTo>
                    <a:pt x="48" y="208"/>
                    <a:pt x="62" y="153"/>
                    <a:pt x="67" y="131"/>
                  </a:cubicBezTo>
                  <a:cubicBezTo>
                    <a:pt x="68" y="126"/>
                    <a:pt x="70" y="121"/>
                    <a:pt x="71" y="115"/>
                  </a:cubicBezTo>
                  <a:cubicBezTo>
                    <a:pt x="71" y="115"/>
                    <a:pt x="71" y="115"/>
                    <a:pt x="71" y="115"/>
                  </a:cubicBezTo>
                  <a:cubicBezTo>
                    <a:pt x="71" y="115"/>
                    <a:pt x="71" y="115"/>
                    <a:pt x="71" y="115"/>
                  </a:cubicBezTo>
                  <a:cubicBezTo>
                    <a:pt x="1164" y="115"/>
                    <a:pt x="1164" y="115"/>
                    <a:pt x="1164" y="115"/>
                  </a:cubicBezTo>
                  <a:cubicBezTo>
                    <a:pt x="1166" y="115"/>
                    <a:pt x="1166" y="115"/>
                    <a:pt x="1166" y="115"/>
                  </a:cubicBezTo>
                  <a:cubicBezTo>
                    <a:pt x="1148" y="73"/>
                    <a:pt x="1127" y="35"/>
                    <a:pt x="110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84"/>
                    <a:pt x="0" y="1324"/>
                    <a:pt x="0" y="1442"/>
                  </a:cubicBezTo>
                  <a:cubicBezTo>
                    <a:pt x="16" y="1442"/>
                    <a:pt x="16" y="1442"/>
                    <a:pt x="16" y="1442"/>
                  </a:cubicBezTo>
                  <a:cubicBezTo>
                    <a:pt x="34" y="1370"/>
                    <a:pt x="51" y="1302"/>
                    <a:pt x="66" y="1239"/>
                  </a:cubicBezTo>
                  <a:cubicBezTo>
                    <a:pt x="109" y="1070"/>
                    <a:pt x="178" y="794"/>
                    <a:pt x="291" y="342"/>
                  </a:cubicBezTo>
                  <a:close/>
                </a:path>
              </a:pathLst>
            </a:custGeom>
            <a:solidFill>
              <a:srgbClr val="CCDB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165B9215-3939-4681-B8CE-7FC9C42F9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3" y="605"/>
              <a:ext cx="1399" cy="2818"/>
            </a:xfrm>
            <a:custGeom>
              <a:avLst/>
              <a:gdLst>
                <a:gd name="T0" fmla="*/ 156 w 525"/>
                <a:gd name="T1" fmla="*/ 0 h 1059"/>
                <a:gd name="T2" fmla="*/ 134 w 525"/>
                <a:gd name="T3" fmla="*/ 0 h 1059"/>
                <a:gd name="T4" fmla="*/ 161 w 525"/>
                <a:gd name="T5" fmla="*/ 444 h 1059"/>
                <a:gd name="T6" fmla="*/ 31 w 525"/>
                <a:gd name="T7" fmla="*/ 972 h 1059"/>
                <a:gd name="T8" fmla="*/ 0 w 525"/>
                <a:gd name="T9" fmla="*/ 1059 h 1059"/>
                <a:gd name="T10" fmla="*/ 395 w 525"/>
                <a:gd name="T11" fmla="*/ 732 h 1059"/>
                <a:gd name="T12" fmla="*/ 466 w 525"/>
                <a:gd name="T13" fmla="*/ 445 h 1059"/>
                <a:gd name="T14" fmla="*/ 156 w 525"/>
                <a:gd name="T15" fmla="*/ 0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5" h="1059">
                  <a:moveTo>
                    <a:pt x="156" y="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183" y="122"/>
                    <a:pt x="198" y="272"/>
                    <a:pt x="161" y="444"/>
                  </a:cubicBezTo>
                  <a:cubicBezTo>
                    <a:pt x="109" y="685"/>
                    <a:pt x="57" y="884"/>
                    <a:pt x="31" y="972"/>
                  </a:cubicBezTo>
                  <a:cubicBezTo>
                    <a:pt x="22" y="1003"/>
                    <a:pt x="12" y="1031"/>
                    <a:pt x="0" y="1059"/>
                  </a:cubicBezTo>
                  <a:cubicBezTo>
                    <a:pt x="229" y="981"/>
                    <a:pt x="352" y="882"/>
                    <a:pt x="395" y="732"/>
                  </a:cubicBezTo>
                  <a:cubicBezTo>
                    <a:pt x="409" y="684"/>
                    <a:pt x="438" y="576"/>
                    <a:pt x="466" y="445"/>
                  </a:cubicBezTo>
                  <a:cubicBezTo>
                    <a:pt x="525" y="167"/>
                    <a:pt x="339" y="0"/>
                    <a:pt x="156" y="0"/>
                  </a:cubicBezTo>
                  <a:close/>
                </a:path>
              </a:pathLst>
            </a:custGeom>
            <a:solidFill>
              <a:srgbClr val="00B9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9" name="Freeform 15">
              <a:extLst>
                <a:ext uri="{FF2B5EF4-FFF2-40B4-BE49-F238E27FC236}">
                  <a16:creationId xmlns:a16="http://schemas.microsoft.com/office/drawing/2014/main" id="{EDE05D71-57D5-4B73-A1D5-51882C799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" y="3423"/>
              <a:ext cx="2207" cy="702"/>
            </a:xfrm>
            <a:custGeom>
              <a:avLst/>
              <a:gdLst>
                <a:gd name="T0" fmla="*/ 0 w 828"/>
                <a:gd name="T1" fmla="*/ 264 h 264"/>
                <a:gd name="T2" fmla="*/ 11 w 828"/>
                <a:gd name="T3" fmla="*/ 264 h 264"/>
                <a:gd name="T4" fmla="*/ 635 w 828"/>
                <a:gd name="T5" fmla="*/ 67 h 264"/>
                <a:gd name="T6" fmla="*/ 767 w 828"/>
                <a:gd name="T7" fmla="*/ 25 h 264"/>
                <a:gd name="T8" fmla="*/ 826 w 828"/>
                <a:gd name="T9" fmla="*/ 5 h 264"/>
                <a:gd name="T10" fmla="*/ 828 w 828"/>
                <a:gd name="T11" fmla="*/ 0 h 264"/>
                <a:gd name="T12" fmla="*/ 794 w 828"/>
                <a:gd name="T13" fmla="*/ 11 h 264"/>
                <a:gd name="T14" fmla="*/ 0 w 828"/>
                <a:gd name="T15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8" h="264">
                  <a:moveTo>
                    <a:pt x="0" y="264"/>
                  </a:moveTo>
                  <a:cubicBezTo>
                    <a:pt x="11" y="264"/>
                    <a:pt x="11" y="264"/>
                    <a:pt x="11" y="264"/>
                  </a:cubicBezTo>
                  <a:cubicBezTo>
                    <a:pt x="195" y="206"/>
                    <a:pt x="456" y="123"/>
                    <a:pt x="635" y="67"/>
                  </a:cubicBezTo>
                  <a:cubicBezTo>
                    <a:pt x="687" y="50"/>
                    <a:pt x="733" y="36"/>
                    <a:pt x="767" y="25"/>
                  </a:cubicBezTo>
                  <a:cubicBezTo>
                    <a:pt x="787" y="18"/>
                    <a:pt x="807" y="12"/>
                    <a:pt x="826" y="5"/>
                  </a:cubicBezTo>
                  <a:cubicBezTo>
                    <a:pt x="826" y="3"/>
                    <a:pt x="827" y="2"/>
                    <a:pt x="828" y="0"/>
                  </a:cubicBezTo>
                  <a:cubicBezTo>
                    <a:pt x="817" y="4"/>
                    <a:pt x="806" y="8"/>
                    <a:pt x="794" y="11"/>
                  </a:cubicBezTo>
                  <a:cubicBezTo>
                    <a:pt x="635" y="62"/>
                    <a:pt x="227" y="192"/>
                    <a:pt x="0" y="2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11" name="Freeform 17">
              <a:extLst>
                <a:ext uri="{FF2B5EF4-FFF2-40B4-BE49-F238E27FC236}">
                  <a16:creationId xmlns:a16="http://schemas.microsoft.com/office/drawing/2014/main" id="{8CD60D99-3469-4DE4-B412-65695463E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" y="3601"/>
              <a:ext cx="1662" cy="524"/>
            </a:xfrm>
            <a:custGeom>
              <a:avLst/>
              <a:gdLst>
                <a:gd name="T0" fmla="*/ 0 w 624"/>
                <a:gd name="T1" fmla="*/ 197 h 197"/>
                <a:gd name="T2" fmla="*/ 624 w 624"/>
                <a:gd name="T3" fmla="*/ 0 h 197"/>
                <a:gd name="T4" fmla="*/ 0 w 624"/>
                <a:gd name="T5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4" h="197">
                  <a:moveTo>
                    <a:pt x="0" y="197"/>
                  </a:moveTo>
                  <a:cubicBezTo>
                    <a:pt x="184" y="139"/>
                    <a:pt x="445" y="56"/>
                    <a:pt x="624" y="0"/>
                  </a:cubicBezTo>
                  <a:cubicBezTo>
                    <a:pt x="445" y="56"/>
                    <a:pt x="184" y="139"/>
                    <a:pt x="0" y="1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12" name="Freeform 18">
              <a:extLst>
                <a:ext uri="{FF2B5EF4-FFF2-40B4-BE49-F238E27FC236}">
                  <a16:creationId xmlns:a16="http://schemas.microsoft.com/office/drawing/2014/main" id="{E5A0FDD9-DB58-4F52-B2FE-DE8E3BDA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" y="1198"/>
              <a:ext cx="735" cy="2387"/>
            </a:xfrm>
            <a:custGeom>
              <a:avLst/>
              <a:gdLst>
                <a:gd name="T0" fmla="*/ 276 w 276"/>
                <a:gd name="T1" fmla="*/ 0 h 897"/>
                <a:gd name="T2" fmla="*/ 51 w 276"/>
                <a:gd name="T3" fmla="*/ 897 h 897"/>
                <a:gd name="T4" fmla="*/ 276 w 276"/>
                <a:gd name="T5" fmla="*/ 0 h 897"/>
                <a:gd name="T6" fmla="*/ 0 w 276"/>
                <a:gd name="T7" fmla="*/ 0 h 897"/>
                <a:gd name="T8" fmla="*/ 0 w 276"/>
                <a:gd name="T9" fmla="*/ 0 h 897"/>
                <a:gd name="T10" fmla="*/ 276 w 276"/>
                <a:gd name="T11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6" h="897">
                  <a:moveTo>
                    <a:pt x="276" y="0"/>
                  </a:moveTo>
                  <a:cubicBezTo>
                    <a:pt x="163" y="452"/>
                    <a:pt x="94" y="728"/>
                    <a:pt x="51" y="897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15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76" y="0"/>
                    <a:pt x="276" y="0"/>
                    <a:pt x="2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13" name="Freeform 19">
              <a:extLst>
                <a:ext uri="{FF2B5EF4-FFF2-40B4-BE49-F238E27FC236}">
                  <a16:creationId xmlns:a16="http://schemas.microsoft.com/office/drawing/2014/main" id="{E029179E-600D-4412-B733-55FA55B7C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" y="594"/>
              <a:ext cx="11" cy="43"/>
            </a:xfrm>
            <a:custGeom>
              <a:avLst/>
              <a:gdLst>
                <a:gd name="T0" fmla="*/ 0 w 4"/>
                <a:gd name="T1" fmla="*/ 16 h 16"/>
                <a:gd name="T2" fmla="*/ 4 w 4"/>
                <a:gd name="T3" fmla="*/ 0 h 16"/>
                <a:gd name="T4" fmla="*/ 4 w 4"/>
                <a:gd name="T5" fmla="*/ 0 h 16"/>
                <a:gd name="T6" fmla="*/ 0 w 4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6">
                  <a:moveTo>
                    <a:pt x="0" y="16"/>
                  </a:moveTo>
                  <a:cubicBezTo>
                    <a:pt x="3" y="4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6"/>
                    <a:pt x="1" y="11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5D34F3BA-3438-43FF-A2E1-4F4299C2C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" y="3421"/>
              <a:ext cx="2217" cy="702"/>
            </a:xfrm>
            <a:custGeom>
              <a:avLst/>
              <a:gdLst>
                <a:gd name="T0" fmla="*/ 816 w 816"/>
                <a:gd name="T1" fmla="*/ 0 h 260"/>
                <a:gd name="T2" fmla="*/ 756 w 816"/>
                <a:gd name="T3" fmla="*/ 20 h 260"/>
                <a:gd name="T4" fmla="*/ 624 w 816"/>
                <a:gd name="T5" fmla="*/ 63 h 260"/>
                <a:gd name="T6" fmla="*/ 0 w 816"/>
                <a:gd name="T7" fmla="*/ 260 h 260"/>
                <a:gd name="T8" fmla="*/ 611 w 816"/>
                <a:gd name="T9" fmla="*/ 260 h 260"/>
                <a:gd name="T10" fmla="*/ 816 w 816"/>
                <a:gd name="T11" fmla="*/ 0 h 260"/>
                <a:gd name="connsiteX0" fmla="*/ 10000 w 10000"/>
                <a:gd name="connsiteY0" fmla="*/ 0 h 10135"/>
                <a:gd name="connsiteX1" fmla="*/ 9265 w 10000"/>
                <a:gd name="connsiteY1" fmla="*/ 769 h 10135"/>
                <a:gd name="connsiteX2" fmla="*/ 7647 w 10000"/>
                <a:gd name="connsiteY2" fmla="*/ 2423 h 10135"/>
                <a:gd name="connsiteX3" fmla="*/ 0 w 10000"/>
                <a:gd name="connsiteY3" fmla="*/ 10000 h 10135"/>
                <a:gd name="connsiteX4" fmla="*/ 7619 w 10000"/>
                <a:gd name="connsiteY4" fmla="*/ 10135 h 10135"/>
                <a:gd name="connsiteX5" fmla="*/ 10000 w 10000"/>
                <a:gd name="connsiteY5" fmla="*/ 0 h 10135"/>
                <a:gd name="connsiteX0" fmla="*/ 10000 w 10000"/>
                <a:gd name="connsiteY0" fmla="*/ 0 h 10000"/>
                <a:gd name="connsiteX1" fmla="*/ 9265 w 10000"/>
                <a:gd name="connsiteY1" fmla="*/ 769 h 10000"/>
                <a:gd name="connsiteX2" fmla="*/ 7647 w 10000"/>
                <a:gd name="connsiteY2" fmla="*/ 2423 h 10000"/>
                <a:gd name="connsiteX3" fmla="*/ 0 w 10000"/>
                <a:gd name="connsiteY3" fmla="*/ 10000 h 10000"/>
                <a:gd name="connsiteX4" fmla="*/ 7684 w 10000"/>
                <a:gd name="connsiteY4" fmla="*/ 10000 h 10000"/>
                <a:gd name="connsiteX5" fmla="*/ 10000 w 10000"/>
                <a:gd name="connsiteY5" fmla="*/ 0 h 10000"/>
                <a:gd name="connsiteX0" fmla="*/ 10000 w 10000"/>
                <a:gd name="connsiteY0" fmla="*/ 0 h 10000"/>
                <a:gd name="connsiteX1" fmla="*/ 9265 w 10000"/>
                <a:gd name="connsiteY1" fmla="*/ 769 h 10000"/>
                <a:gd name="connsiteX2" fmla="*/ 7647 w 10000"/>
                <a:gd name="connsiteY2" fmla="*/ 2423 h 10000"/>
                <a:gd name="connsiteX3" fmla="*/ 0 w 10000"/>
                <a:gd name="connsiteY3" fmla="*/ 10000 h 10000"/>
                <a:gd name="connsiteX4" fmla="*/ 7728 w 10000"/>
                <a:gd name="connsiteY4" fmla="*/ 10000 h 10000"/>
                <a:gd name="connsiteX5" fmla="*/ 10000 w 10000"/>
                <a:gd name="connsiteY5" fmla="*/ 0 h 10000"/>
                <a:gd name="connsiteX0" fmla="*/ 10000 w 10000"/>
                <a:gd name="connsiteY0" fmla="*/ 0 h 10000"/>
                <a:gd name="connsiteX1" fmla="*/ 9265 w 10000"/>
                <a:gd name="connsiteY1" fmla="*/ 769 h 10000"/>
                <a:gd name="connsiteX2" fmla="*/ 7647 w 10000"/>
                <a:gd name="connsiteY2" fmla="*/ 2423 h 10000"/>
                <a:gd name="connsiteX3" fmla="*/ 0 w 10000"/>
                <a:gd name="connsiteY3" fmla="*/ 10000 h 10000"/>
                <a:gd name="connsiteX4" fmla="*/ 7728 w 10000"/>
                <a:gd name="connsiteY4" fmla="*/ 10000 h 10000"/>
                <a:gd name="connsiteX5" fmla="*/ 10000 w 10000"/>
                <a:gd name="connsiteY5" fmla="*/ 0 h 10000"/>
                <a:gd name="connsiteX0" fmla="*/ 9991 w 9991"/>
                <a:gd name="connsiteY0" fmla="*/ 0 h 9972"/>
                <a:gd name="connsiteX1" fmla="*/ 9265 w 9991"/>
                <a:gd name="connsiteY1" fmla="*/ 741 h 9972"/>
                <a:gd name="connsiteX2" fmla="*/ 7647 w 9991"/>
                <a:gd name="connsiteY2" fmla="*/ 2395 h 9972"/>
                <a:gd name="connsiteX3" fmla="*/ 0 w 9991"/>
                <a:gd name="connsiteY3" fmla="*/ 9972 h 9972"/>
                <a:gd name="connsiteX4" fmla="*/ 7728 w 9991"/>
                <a:gd name="connsiteY4" fmla="*/ 9972 h 9972"/>
                <a:gd name="connsiteX5" fmla="*/ 9991 w 9991"/>
                <a:gd name="connsiteY5" fmla="*/ 0 h 9972"/>
                <a:gd name="connsiteX0" fmla="*/ 10000 w 10000"/>
                <a:gd name="connsiteY0" fmla="*/ 0 h 10000"/>
                <a:gd name="connsiteX1" fmla="*/ 9273 w 10000"/>
                <a:gd name="connsiteY1" fmla="*/ 743 h 10000"/>
                <a:gd name="connsiteX2" fmla="*/ 7654 w 10000"/>
                <a:gd name="connsiteY2" fmla="*/ 2402 h 10000"/>
                <a:gd name="connsiteX3" fmla="*/ 0 w 10000"/>
                <a:gd name="connsiteY3" fmla="*/ 10000 h 10000"/>
                <a:gd name="connsiteX4" fmla="*/ 7735 w 10000"/>
                <a:gd name="connsiteY4" fmla="*/ 10000 h 10000"/>
                <a:gd name="connsiteX5" fmla="*/ 10000 w 10000"/>
                <a:gd name="connsiteY5" fmla="*/ 0 h 10000"/>
                <a:gd name="connsiteX0" fmla="*/ 10064 w 10064"/>
                <a:gd name="connsiteY0" fmla="*/ 0 h 10086"/>
                <a:gd name="connsiteX1" fmla="*/ 9337 w 10064"/>
                <a:gd name="connsiteY1" fmla="*/ 743 h 10086"/>
                <a:gd name="connsiteX2" fmla="*/ 7718 w 10064"/>
                <a:gd name="connsiteY2" fmla="*/ 2402 h 10086"/>
                <a:gd name="connsiteX3" fmla="*/ 0 w 10064"/>
                <a:gd name="connsiteY3" fmla="*/ 10086 h 10086"/>
                <a:gd name="connsiteX4" fmla="*/ 7799 w 10064"/>
                <a:gd name="connsiteY4" fmla="*/ 10000 h 10086"/>
                <a:gd name="connsiteX5" fmla="*/ 10064 w 10064"/>
                <a:gd name="connsiteY5" fmla="*/ 0 h 10086"/>
                <a:gd name="connsiteX0" fmla="*/ 10082 w 10082"/>
                <a:gd name="connsiteY0" fmla="*/ 0 h 10086"/>
                <a:gd name="connsiteX1" fmla="*/ 9355 w 10082"/>
                <a:gd name="connsiteY1" fmla="*/ 743 h 10086"/>
                <a:gd name="connsiteX2" fmla="*/ 7736 w 10082"/>
                <a:gd name="connsiteY2" fmla="*/ 2402 h 10086"/>
                <a:gd name="connsiteX3" fmla="*/ 0 w 10082"/>
                <a:gd name="connsiteY3" fmla="*/ 10086 h 10086"/>
                <a:gd name="connsiteX4" fmla="*/ 7817 w 10082"/>
                <a:gd name="connsiteY4" fmla="*/ 10000 h 10086"/>
                <a:gd name="connsiteX5" fmla="*/ 10082 w 10082"/>
                <a:gd name="connsiteY5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82" h="10086">
                  <a:moveTo>
                    <a:pt x="10082" y="0"/>
                  </a:moveTo>
                  <a:cubicBezTo>
                    <a:pt x="9913" y="195"/>
                    <a:pt x="9613" y="511"/>
                    <a:pt x="9355" y="743"/>
                  </a:cubicBezTo>
                  <a:cubicBezTo>
                    <a:pt x="8938" y="1167"/>
                    <a:pt x="9295" y="845"/>
                    <a:pt x="7736" y="2402"/>
                  </a:cubicBezTo>
                  <a:lnTo>
                    <a:pt x="0" y="10086"/>
                  </a:lnTo>
                  <a:lnTo>
                    <a:pt x="7817" y="10000"/>
                  </a:lnTo>
                  <a:cubicBezTo>
                    <a:pt x="8957" y="7069"/>
                    <a:pt x="9531" y="3819"/>
                    <a:pt x="10082" y="0"/>
                  </a:cubicBezTo>
                  <a:close/>
                </a:path>
              </a:pathLst>
            </a:custGeom>
            <a:solidFill>
              <a:srgbClr val="CCDB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Corbel" panose="020B0503020204020204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21883F04-0392-4693-8DC4-D980ED59FC7B}"/>
              </a:ext>
            </a:extLst>
          </p:cNvPr>
          <p:cNvSpPr/>
          <p:nvPr userDrawn="1"/>
        </p:nvSpPr>
        <p:spPr>
          <a:xfrm>
            <a:off x="-14514" y="449785"/>
            <a:ext cx="12206514" cy="998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271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307540" y="3417051"/>
            <a:ext cx="7948083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2973" y="1459207"/>
            <a:ext cx="7976595" cy="1867695"/>
          </a:xfrm>
          <a:prstGeom prst="rect">
            <a:avLst/>
          </a:prstGeom>
        </p:spPr>
        <p:txBody>
          <a:bodyPr vert="horz" anchor="b"/>
          <a:lstStyle>
            <a:lvl1pPr algn="l">
              <a:defRPr sz="3733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ADD PRESENTATION TITLE HERE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291477" y="3504759"/>
            <a:ext cx="7958667" cy="1224560"/>
          </a:xfrm>
          <a:prstGeom prst="rect">
            <a:avLst/>
          </a:prstGeom>
        </p:spPr>
        <p:txBody>
          <a:bodyPr vert="horz" anchor="t"/>
          <a:lstStyle>
            <a:lvl1pPr marL="0" indent="0">
              <a:buNone/>
              <a:defRPr sz="2667" b="0" i="0" baseline="0">
                <a:solidFill>
                  <a:srgbClr val="00AFD7"/>
                </a:solidFill>
                <a:latin typeface="Arial"/>
                <a:cs typeface="Arial"/>
              </a:defRPr>
            </a:lvl1pPr>
            <a:lvl2pPr marL="609585" indent="0">
              <a:buNone/>
              <a:defRPr sz="2667" b="0" i="0">
                <a:latin typeface="Arial"/>
                <a:cs typeface="Arial"/>
              </a:defRPr>
            </a:lvl2pPr>
            <a:lvl3pPr marL="1219170" indent="0">
              <a:buNone/>
              <a:defRPr sz="2400" b="0" i="0">
                <a:latin typeface="Arial"/>
                <a:cs typeface="Arial"/>
              </a:defRPr>
            </a:lvl3pPr>
            <a:lvl4pPr marL="1828754" indent="0">
              <a:buNone/>
              <a:defRPr sz="2133" b="0" i="0">
                <a:latin typeface="Arial"/>
                <a:cs typeface="Arial"/>
              </a:defRPr>
            </a:lvl4pPr>
            <a:lvl5pPr marL="2438339" indent="0">
              <a:buNone/>
              <a:defRPr sz="2133" b="0" i="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Presenter Name &amp; Title Here</a:t>
            </a:r>
          </a:p>
        </p:txBody>
      </p:sp>
    </p:spTree>
    <p:extLst>
      <p:ext uri="{BB962C8B-B14F-4D97-AF65-F5344CB8AC3E}">
        <p14:creationId xmlns:p14="http://schemas.microsoft.com/office/powerpoint/2010/main" val="14814999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7" y="1"/>
            <a:ext cx="1219064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reeform 14"/>
          <p:cNvSpPr/>
          <p:nvPr userDrawn="1"/>
        </p:nvSpPr>
        <p:spPr>
          <a:xfrm flipV="1">
            <a:off x="0" y="-1"/>
            <a:ext cx="7537723" cy="5295900"/>
          </a:xfrm>
          <a:custGeom>
            <a:avLst/>
            <a:gdLst/>
            <a:ahLst/>
            <a:cxnLst/>
            <a:rect l="l" t="t" r="r" b="b"/>
            <a:pathLst>
              <a:path w="5653292" h="3971925">
                <a:moveTo>
                  <a:pt x="0" y="3971925"/>
                </a:moveTo>
                <a:lnTo>
                  <a:pt x="505070" y="3971925"/>
                </a:lnTo>
                <a:lnTo>
                  <a:pt x="1083648" y="3971925"/>
                </a:lnTo>
                <a:lnTo>
                  <a:pt x="1615580" y="3971925"/>
                </a:lnTo>
                <a:lnTo>
                  <a:pt x="1693278" y="3971925"/>
                </a:lnTo>
                <a:lnTo>
                  <a:pt x="2032168" y="3971925"/>
                </a:lnTo>
                <a:lnTo>
                  <a:pt x="2067159" y="3971925"/>
                </a:lnTo>
                <a:lnTo>
                  <a:pt x="3142678" y="3971925"/>
                </a:lnTo>
                <a:lnTo>
                  <a:pt x="3177669" y="3971925"/>
                </a:lnTo>
                <a:lnTo>
                  <a:pt x="3220376" y="3971925"/>
                </a:lnTo>
                <a:lnTo>
                  <a:pt x="3594258" y="3971925"/>
                </a:lnTo>
                <a:lnTo>
                  <a:pt x="3752312" y="3971925"/>
                </a:lnTo>
                <a:lnTo>
                  <a:pt x="4126194" y="3971925"/>
                </a:lnTo>
                <a:lnTo>
                  <a:pt x="4704768" y="3971925"/>
                </a:lnTo>
                <a:lnTo>
                  <a:pt x="5279411" y="3971925"/>
                </a:lnTo>
                <a:lnTo>
                  <a:pt x="5653292" y="3971925"/>
                </a:lnTo>
                <a:lnTo>
                  <a:pt x="4665844" y="0"/>
                </a:lnTo>
                <a:lnTo>
                  <a:pt x="3717324" y="0"/>
                </a:lnTo>
                <a:lnTo>
                  <a:pt x="3138746" y="0"/>
                </a:lnTo>
                <a:lnTo>
                  <a:pt x="2606817" y="0"/>
                </a:lnTo>
                <a:lnTo>
                  <a:pt x="2529117" y="0"/>
                </a:lnTo>
                <a:lnTo>
                  <a:pt x="2190226" y="0"/>
                </a:lnTo>
                <a:lnTo>
                  <a:pt x="2155235" y="0"/>
                </a:lnTo>
                <a:lnTo>
                  <a:pt x="1079719" y="0"/>
                </a:lnTo>
                <a:lnTo>
                  <a:pt x="1044726" y="0"/>
                </a:lnTo>
                <a:lnTo>
                  <a:pt x="1002018" y="0"/>
                </a:lnTo>
                <a:lnTo>
                  <a:pt x="628137" y="0"/>
                </a:lnTo>
                <a:lnTo>
                  <a:pt x="470085" y="0"/>
                </a:lnTo>
                <a:lnTo>
                  <a:pt x="962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77330"/>
            <a:endParaRPr lang="en-GB" sz="3467" b="1" dirty="0"/>
          </a:p>
        </p:txBody>
      </p:sp>
      <p:sp>
        <p:nvSpPr>
          <p:cNvPr id="16" name="Freeform 15"/>
          <p:cNvSpPr/>
          <p:nvPr userDrawn="1"/>
        </p:nvSpPr>
        <p:spPr>
          <a:xfrm flipV="1">
            <a:off x="8953499" y="3007641"/>
            <a:ext cx="3265876" cy="3863060"/>
          </a:xfrm>
          <a:custGeom>
            <a:avLst/>
            <a:gdLst/>
            <a:ahLst/>
            <a:cxnLst/>
            <a:rect l="l" t="t" r="r" b="b"/>
            <a:pathLst>
              <a:path w="2449407" h="2897295">
                <a:moveTo>
                  <a:pt x="720288" y="2897295"/>
                </a:moveTo>
                <a:lnTo>
                  <a:pt x="1412180" y="2897295"/>
                </a:lnTo>
                <a:lnTo>
                  <a:pt x="1834220" y="2897295"/>
                </a:lnTo>
                <a:lnTo>
                  <a:pt x="2222234" y="2897295"/>
                </a:lnTo>
                <a:lnTo>
                  <a:pt x="2278910" y="2897295"/>
                </a:lnTo>
                <a:lnTo>
                  <a:pt x="2449407" y="2897295"/>
                </a:lnTo>
                <a:lnTo>
                  <a:pt x="2449407" y="0"/>
                </a:lnTo>
                <a:lnTo>
                  <a:pt x="1831353" y="0"/>
                </a:lnTo>
                <a:lnTo>
                  <a:pt x="1805828" y="0"/>
                </a:lnTo>
                <a:lnTo>
                  <a:pt x="1774675" y="0"/>
                </a:lnTo>
                <a:lnTo>
                  <a:pt x="1501950" y="0"/>
                </a:lnTo>
                <a:lnTo>
                  <a:pt x="1386660" y="0"/>
                </a:lnTo>
                <a:lnTo>
                  <a:pt x="1113932" y="0"/>
                </a:lnTo>
                <a:lnTo>
                  <a:pt x="691896" y="0"/>
                </a:lnTo>
                <a:lnTo>
                  <a:pt x="27272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77330"/>
            <a:endParaRPr lang="en-GB" sz="3467" b="1" dirty="0"/>
          </a:p>
        </p:txBody>
      </p:sp>
      <p:sp>
        <p:nvSpPr>
          <p:cNvPr id="9" name="Freeform 8"/>
          <p:cNvSpPr/>
          <p:nvPr userDrawn="1"/>
        </p:nvSpPr>
        <p:spPr>
          <a:xfrm flipV="1">
            <a:off x="1289626" y="3435350"/>
            <a:ext cx="4806375" cy="3435351"/>
          </a:xfrm>
          <a:custGeom>
            <a:avLst/>
            <a:gdLst>
              <a:gd name="connsiteX0" fmla="*/ 358034 w 2014918"/>
              <a:gd name="connsiteY0" fmla="*/ 1440160 h 1440160"/>
              <a:gd name="connsiteX1" fmla="*/ 701953 w 2014918"/>
              <a:gd name="connsiteY1" fmla="*/ 1440160 h 1440160"/>
              <a:gd name="connsiteX2" fmla="*/ 1104607 w 2014918"/>
              <a:gd name="connsiteY2" fmla="*/ 1440160 h 1440160"/>
              <a:gd name="connsiteX3" fmla="*/ 1132779 w 2014918"/>
              <a:gd name="connsiteY3" fmla="*/ 1440160 h 1440160"/>
              <a:gd name="connsiteX4" fmla="*/ 1268343 w 2014918"/>
              <a:gd name="connsiteY4" fmla="*/ 1440160 h 1440160"/>
              <a:gd name="connsiteX5" fmla="*/ 1670997 w 2014918"/>
              <a:gd name="connsiteY5" fmla="*/ 1440160 h 1440160"/>
              <a:gd name="connsiteX6" fmla="*/ 1879354 w 2014918"/>
              <a:gd name="connsiteY6" fmla="*/ 1440160 h 1440160"/>
              <a:gd name="connsiteX7" fmla="*/ 2014918 w 2014918"/>
              <a:gd name="connsiteY7" fmla="*/ 1440160 h 1440160"/>
              <a:gd name="connsiteX8" fmla="*/ 1656884 w 2014918"/>
              <a:gd name="connsiteY8" fmla="*/ 0 h 1440160"/>
              <a:gd name="connsiteX9" fmla="*/ 1312965 w 2014918"/>
              <a:gd name="connsiteY9" fmla="*/ 0 h 1440160"/>
              <a:gd name="connsiteX10" fmla="*/ 910312 w 2014918"/>
              <a:gd name="connsiteY10" fmla="*/ 0 h 1440160"/>
              <a:gd name="connsiteX11" fmla="*/ 882139 w 2014918"/>
              <a:gd name="connsiteY11" fmla="*/ 0 h 1440160"/>
              <a:gd name="connsiteX12" fmla="*/ 746575 w 2014918"/>
              <a:gd name="connsiteY12" fmla="*/ 0 h 1440160"/>
              <a:gd name="connsiteX13" fmla="*/ 343921 w 2014918"/>
              <a:gd name="connsiteY13" fmla="*/ 0 h 1440160"/>
              <a:gd name="connsiteX14" fmla="*/ 135565 w 2014918"/>
              <a:gd name="connsiteY14" fmla="*/ 0 h 1440160"/>
              <a:gd name="connsiteX15" fmla="*/ 0 w 2014918"/>
              <a:gd name="connsiteY15" fmla="*/ 0 h 1440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014918" h="1440160">
                <a:moveTo>
                  <a:pt x="358034" y="1440160"/>
                </a:moveTo>
                <a:lnTo>
                  <a:pt x="701953" y="1440160"/>
                </a:lnTo>
                <a:lnTo>
                  <a:pt x="1104607" y="1440160"/>
                </a:lnTo>
                <a:lnTo>
                  <a:pt x="1132779" y="1440160"/>
                </a:lnTo>
                <a:lnTo>
                  <a:pt x="1268343" y="1440160"/>
                </a:lnTo>
                <a:lnTo>
                  <a:pt x="1670997" y="1440160"/>
                </a:lnTo>
                <a:lnTo>
                  <a:pt x="1879354" y="1440160"/>
                </a:lnTo>
                <a:lnTo>
                  <a:pt x="2014918" y="1440160"/>
                </a:lnTo>
                <a:lnTo>
                  <a:pt x="1656884" y="0"/>
                </a:lnTo>
                <a:lnTo>
                  <a:pt x="1312965" y="0"/>
                </a:lnTo>
                <a:lnTo>
                  <a:pt x="910312" y="0"/>
                </a:lnTo>
                <a:lnTo>
                  <a:pt x="882139" y="0"/>
                </a:lnTo>
                <a:lnTo>
                  <a:pt x="746575" y="0"/>
                </a:lnTo>
                <a:lnTo>
                  <a:pt x="343921" y="0"/>
                </a:lnTo>
                <a:lnTo>
                  <a:pt x="135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77330"/>
            <a:endParaRPr lang="en-GB" sz="3467" b="1" dirty="0"/>
          </a:p>
        </p:txBody>
      </p:sp>
      <p:sp>
        <p:nvSpPr>
          <p:cNvPr id="10" name="Freeform 9"/>
          <p:cNvSpPr/>
          <p:nvPr userDrawn="1"/>
        </p:nvSpPr>
        <p:spPr>
          <a:xfrm flipV="1">
            <a:off x="881643" y="3435350"/>
            <a:ext cx="4806375" cy="3435351"/>
          </a:xfrm>
          <a:custGeom>
            <a:avLst/>
            <a:gdLst>
              <a:gd name="connsiteX0" fmla="*/ 358034 w 2014918"/>
              <a:gd name="connsiteY0" fmla="*/ 1440160 h 1440160"/>
              <a:gd name="connsiteX1" fmla="*/ 701953 w 2014918"/>
              <a:gd name="connsiteY1" fmla="*/ 1440160 h 1440160"/>
              <a:gd name="connsiteX2" fmla="*/ 1104607 w 2014918"/>
              <a:gd name="connsiteY2" fmla="*/ 1440160 h 1440160"/>
              <a:gd name="connsiteX3" fmla="*/ 1132779 w 2014918"/>
              <a:gd name="connsiteY3" fmla="*/ 1440160 h 1440160"/>
              <a:gd name="connsiteX4" fmla="*/ 1268343 w 2014918"/>
              <a:gd name="connsiteY4" fmla="*/ 1440160 h 1440160"/>
              <a:gd name="connsiteX5" fmla="*/ 1670997 w 2014918"/>
              <a:gd name="connsiteY5" fmla="*/ 1440160 h 1440160"/>
              <a:gd name="connsiteX6" fmla="*/ 1879354 w 2014918"/>
              <a:gd name="connsiteY6" fmla="*/ 1440160 h 1440160"/>
              <a:gd name="connsiteX7" fmla="*/ 2014918 w 2014918"/>
              <a:gd name="connsiteY7" fmla="*/ 1440160 h 1440160"/>
              <a:gd name="connsiteX8" fmla="*/ 1656884 w 2014918"/>
              <a:gd name="connsiteY8" fmla="*/ 0 h 1440160"/>
              <a:gd name="connsiteX9" fmla="*/ 1312965 w 2014918"/>
              <a:gd name="connsiteY9" fmla="*/ 0 h 1440160"/>
              <a:gd name="connsiteX10" fmla="*/ 910312 w 2014918"/>
              <a:gd name="connsiteY10" fmla="*/ 0 h 1440160"/>
              <a:gd name="connsiteX11" fmla="*/ 882139 w 2014918"/>
              <a:gd name="connsiteY11" fmla="*/ 0 h 1440160"/>
              <a:gd name="connsiteX12" fmla="*/ 746575 w 2014918"/>
              <a:gd name="connsiteY12" fmla="*/ 0 h 1440160"/>
              <a:gd name="connsiteX13" fmla="*/ 343921 w 2014918"/>
              <a:gd name="connsiteY13" fmla="*/ 0 h 1440160"/>
              <a:gd name="connsiteX14" fmla="*/ 135565 w 2014918"/>
              <a:gd name="connsiteY14" fmla="*/ 0 h 1440160"/>
              <a:gd name="connsiteX15" fmla="*/ 0 w 2014918"/>
              <a:gd name="connsiteY15" fmla="*/ 0 h 1440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014918" h="1440160">
                <a:moveTo>
                  <a:pt x="358034" y="1440160"/>
                </a:moveTo>
                <a:lnTo>
                  <a:pt x="701953" y="1440160"/>
                </a:lnTo>
                <a:lnTo>
                  <a:pt x="1104607" y="1440160"/>
                </a:lnTo>
                <a:lnTo>
                  <a:pt x="1132779" y="1440160"/>
                </a:lnTo>
                <a:lnTo>
                  <a:pt x="1268343" y="1440160"/>
                </a:lnTo>
                <a:lnTo>
                  <a:pt x="1670997" y="1440160"/>
                </a:lnTo>
                <a:lnTo>
                  <a:pt x="1879354" y="1440160"/>
                </a:lnTo>
                <a:lnTo>
                  <a:pt x="2014918" y="1440160"/>
                </a:lnTo>
                <a:lnTo>
                  <a:pt x="1656884" y="0"/>
                </a:lnTo>
                <a:lnTo>
                  <a:pt x="1312965" y="0"/>
                </a:lnTo>
                <a:lnTo>
                  <a:pt x="910312" y="0"/>
                </a:lnTo>
                <a:lnTo>
                  <a:pt x="882139" y="0"/>
                </a:lnTo>
                <a:lnTo>
                  <a:pt x="746575" y="0"/>
                </a:lnTo>
                <a:lnTo>
                  <a:pt x="343921" y="0"/>
                </a:lnTo>
                <a:lnTo>
                  <a:pt x="135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77330"/>
            <a:endParaRPr lang="en-GB" sz="3467" b="1" dirty="0"/>
          </a:p>
        </p:txBody>
      </p:sp>
      <p:sp>
        <p:nvSpPr>
          <p:cNvPr id="11" name="Freeform 10"/>
          <p:cNvSpPr/>
          <p:nvPr userDrawn="1"/>
        </p:nvSpPr>
        <p:spPr>
          <a:xfrm flipV="1">
            <a:off x="1" y="3435350"/>
            <a:ext cx="5249383" cy="3435351"/>
          </a:xfrm>
          <a:custGeom>
            <a:avLst/>
            <a:gdLst/>
            <a:ahLst/>
            <a:cxnLst/>
            <a:rect l="l" t="t" r="r" b="b"/>
            <a:pathLst>
              <a:path w="3937037" h="2576513">
                <a:moveTo>
                  <a:pt x="0" y="2576513"/>
                </a:moveTo>
                <a:lnTo>
                  <a:pt x="597482" y="2576513"/>
                </a:lnTo>
                <a:lnTo>
                  <a:pt x="972795" y="2576513"/>
                </a:lnTo>
                <a:lnTo>
                  <a:pt x="1317849" y="2576513"/>
                </a:lnTo>
                <a:lnTo>
                  <a:pt x="1368250" y="2576513"/>
                </a:lnTo>
                <a:lnTo>
                  <a:pt x="1588082" y="2576513"/>
                </a:lnTo>
                <a:lnTo>
                  <a:pt x="1610780" y="2576513"/>
                </a:lnTo>
                <a:lnTo>
                  <a:pt x="2308449" y="2576513"/>
                </a:lnTo>
                <a:lnTo>
                  <a:pt x="2331147" y="2576513"/>
                </a:lnTo>
                <a:lnTo>
                  <a:pt x="2358850" y="2576513"/>
                </a:lnTo>
                <a:lnTo>
                  <a:pt x="2601380" y="2576513"/>
                </a:lnTo>
                <a:lnTo>
                  <a:pt x="2703907" y="2576513"/>
                </a:lnTo>
                <a:lnTo>
                  <a:pt x="2946437" y="2576513"/>
                </a:lnTo>
                <a:lnTo>
                  <a:pt x="3321747" y="2576513"/>
                </a:lnTo>
                <a:lnTo>
                  <a:pt x="3694507" y="2576513"/>
                </a:lnTo>
                <a:lnTo>
                  <a:pt x="3937037" y="2576513"/>
                </a:lnTo>
                <a:lnTo>
                  <a:pt x="3296498" y="0"/>
                </a:lnTo>
                <a:lnTo>
                  <a:pt x="2681211" y="0"/>
                </a:lnTo>
                <a:lnTo>
                  <a:pt x="2305898" y="0"/>
                </a:lnTo>
                <a:lnTo>
                  <a:pt x="1960846" y="0"/>
                </a:lnTo>
                <a:lnTo>
                  <a:pt x="1910443" y="0"/>
                </a:lnTo>
                <a:lnTo>
                  <a:pt x="1690611" y="0"/>
                </a:lnTo>
                <a:lnTo>
                  <a:pt x="1667913" y="0"/>
                </a:lnTo>
                <a:lnTo>
                  <a:pt x="970246" y="0"/>
                </a:lnTo>
                <a:lnTo>
                  <a:pt x="947547" y="0"/>
                </a:lnTo>
                <a:lnTo>
                  <a:pt x="919843" y="0"/>
                </a:lnTo>
                <a:lnTo>
                  <a:pt x="677313" y="0"/>
                </a:lnTo>
                <a:lnTo>
                  <a:pt x="574788" y="0"/>
                </a:lnTo>
                <a:lnTo>
                  <a:pt x="33225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77330"/>
            <a:endParaRPr lang="en-GB" sz="3467" b="1" dirty="0"/>
          </a:p>
        </p:txBody>
      </p:sp>
      <p:sp>
        <p:nvSpPr>
          <p:cNvPr id="12" name="Freeform 11"/>
          <p:cNvSpPr/>
          <p:nvPr userDrawn="1"/>
        </p:nvSpPr>
        <p:spPr>
          <a:xfrm flipV="1">
            <a:off x="10336308" y="-6351"/>
            <a:ext cx="1883067" cy="1215216"/>
          </a:xfrm>
          <a:custGeom>
            <a:avLst/>
            <a:gdLst/>
            <a:ahLst/>
            <a:cxnLst/>
            <a:rect l="l" t="t" r="r" b="b"/>
            <a:pathLst>
              <a:path w="1412300" h="911412">
                <a:moveTo>
                  <a:pt x="226584" y="911412"/>
                </a:moveTo>
                <a:lnTo>
                  <a:pt x="444234" y="911412"/>
                </a:lnTo>
                <a:lnTo>
                  <a:pt x="576997" y="911412"/>
                </a:lnTo>
                <a:lnTo>
                  <a:pt x="699055" y="911412"/>
                </a:lnTo>
                <a:lnTo>
                  <a:pt x="716884" y="911412"/>
                </a:lnTo>
                <a:lnTo>
                  <a:pt x="794647" y="911412"/>
                </a:lnTo>
                <a:lnTo>
                  <a:pt x="802676" y="911412"/>
                </a:lnTo>
                <a:lnTo>
                  <a:pt x="1049469" y="911412"/>
                </a:lnTo>
                <a:lnTo>
                  <a:pt x="1057498" y="911412"/>
                </a:lnTo>
                <a:lnTo>
                  <a:pt x="1067297" y="911412"/>
                </a:lnTo>
                <a:lnTo>
                  <a:pt x="1153090" y="911412"/>
                </a:lnTo>
                <a:lnTo>
                  <a:pt x="1189357" y="911412"/>
                </a:lnTo>
                <a:lnTo>
                  <a:pt x="1275150" y="911412"/>
                </a:lnTo>
                <a:lnTo>
                  <a:pt x="1407911" y="911412"/>
                </a:lnTo>
                <a:lnTo>
                  <a:pt x="1412300" y="911412"/>
                </a:lnTo>
                <a:lnTo>
                  <a:pt x="1412300" y="53579"/>
                </a:lnTo>
                <a:lnTo>
                  <a:pt x="1398980" y="0"/>
                </a:lnTo>
                <a:lnTo>
                  <a:pt x="1181329" y="0"/>
                </a:lnTo>
                <a:lnTo>
                  <a:pt x="1048566" y="0"/>
                </a:lnTo>
                <a:lnTo>
                  <a:pt x="926508" y="0"/>
                </a:lnTo>
                <a:lnTo>
                  <a:pt x="908679" y="0"/>
                </a:lnTo>
                <a:lnTo>
                  <a:pt x="830916" y="0"/>
                </a:lnTo>
                <a:lnTo>
                  <a:pt x="822887" y="0"/>
                </a:lnTo>
                <a:lnTo>
                  <a:pt x="576095" y="0"/>
                </a:lnTo>
                <a:lnTo>
                  <a:pt x="568066" y="0"/>
                </a:lnTo>
                <a:lnTo>
                  <a:pt x="558266" y="0"/>
                </a:lnTo>
                <a:lnTo>
                  <a:pt x="472473" y="0"/>
                </a:lnTo>
                <a:lnTo>
                  <a:pt x="436206" y="0"/>
                </a:lnTo>
                <a:lnTo>
                  <a:pt x="350414" y="0"/>
                </a:lnTo>
                <a:lnTo>
                  <a:pt x="217652" y="0"/>
                </a:lnTo>
                <a:lnTo>
                  <a:pt x="8579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77330"/>
            <a:endParaRPr lang="en-GB" sz="3467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07700" y="381812"/>
            <a:ext cx="1323032" cy="43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58317" y="4351338"/>
            <a:ext cx="4162884" cy="14779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GB" sz="3200" b="1" kern="1200" dirty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15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9" grpId="0" animBg="1"/>
      <p:bldP spid="10" grpId="0" animBg="1"/>
      <p:bldP spid="11" grpId="0" animBg="1"/>
      <p:bldP spid="14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41"/>
            <a:ext cx="10972800" cy="71108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70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25404F2-BE9A-4460-8815-8F645183555F}" type="datetimeFigureOut">
              <a:rPr lang="en-US" smtClean="0"/>
              <a:pPr/>
              <a:t>2/3/2020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1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58770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46444" y="954981"/>
            <a:ext cx="10830853" cy="5042923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3C3F42"/>
                </a:solidFill>
                <a:latin typeface="Arial"/>
                <a:cs typeface="Arial"/>
              </a:defRPr>
            </a:lvl1pPr>
            <a:lvl2pPr>
              <a:defRPr sz="2133">
                <a:solidFill>
                  <a:srgbClr val="3C3F42"/>
                </a:solidFill>
                <a:latin typeface="Arial"/>
                <a:cs typeface="Arial"/>
              </a:defRPr>
            </a:lvl2pPr>
            <a:lvl3pPr>
              <a:defRPr sz="1867">
                <a:solidFill>
                  <a:srgbClr val="3C3F42"/>
                </a:solidFill>
                <a:latin typeface="Arial"/>
                <a:cs typeface="Arial"/>
              </a:defRPr>
            </a:lvl3pPr>
            <a:lvl4pPr>
              <a:defRPr sz="1600">
                <a:solidFill>
                  <a:srgbClr val="3C3F42"/>
                </a:solidFill>
                <a:latin typeface="Arial"/>
                <a:cs typeface="Arial"/>
              </a:defRPr>
            </a:lvl4pPr>
            <a:lvl5pPr>
              <a:defRPr sz="1600">
                <a:solidFill>
                  <a:srgbClr val="3C3F42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3600" y="2"/>
            <a:ext cx="11214043" cy="710375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2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Tech-Data-Cloud.ai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29" t="28232" r="16359" b="28121"/>
          <a:stretch/>
        </p:blipFill>
        <p:spPr>
          <a:xfrm>
            <a:off x="685902" y="6210767"/>
            <a:ext cx="1552251" cy="59981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1134906" y="0"/>
            <a:ext cx="1057094" cy="110594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69240" y="289511"/>
            <a:ext cx="11655840" cy="89966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722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Blank 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8096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722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1382770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9602" y="176801"/>
            <a:ext cx="9436595" cy="899665"/>
          </a:xfrm>
          <a:prstGeom prst="rect">
            <a:avLst/>
          </a:prstGeom>
        </p:spPr>
        <p:txBody>
          <a:bodyPr/>
          <a:lstStyle>
            <a:lvl1pPr>
              <a:defRPr sz="5098">
                <a:gradFill>
                  <a:gsLst>
                    <a:gs pos="2655">
                      <a:schemeClr val="tx1"/>
                    </a:gs>
                    <a:gs pos="31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72314530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08000" y="1420815"/>
            <a:ext cx="11176000" cy="149181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1566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DBC305C-A9C3-4278-AFC0-C99DFD80A6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6424" y="222583"/>
            <a:ext cx="11336039" cy="758022"/>
          </a:xfrm>
          <a:prstGeom prst="rect">
            <a:avLst/>
          </a:prstGeom>
        </p:spPr>
        <p:txBody>
          <a:bodyPr vert="horz" wrap="square" lIns="0" tIns="164592" rIns="0" bIns="0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93F0F27-6B90-4485-A3C5-1C1E05E189E8}"/>
              </a:ext>
            </a:extLst>
          </p:cNvPr>
          <p:cNvGrpSpPr/>
          <p:nvPr userDrawn="1"/>
        </p:nvGrpSpPr>
        <p:grpSpPr>
          <a:xfrm>
            <a:off x="436379" y="6431005"/>
            <a:ext cx="11326085" cy="94962"/>
            <a:chOff x="445128" y="6559056"/>
            <a:chExt cx="11553197" cy="9685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E9C5276-7B68-429C-9DA6-E4F27E0CA047}"/>
                </a:ext>
              </a:extLst>
            </p:cNvPr>
            <p:cNvSpPr txBox="1"/>
            <p:nvPr userDrawn="1"/>
          </p:nvSpPr>
          <p:spPr>
            <a:xfrm>
              <a:off x="445128" y="6559056"/>
              <a:ext cx="979453" cy="968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588"/>
                </a:spcAft>
              </a:pPr>
              <a:r>
                <a:rPr lang="en-US" sz="686" dirty="0">
                  <a:solidFill>
                    <a:schemeClr val="bg1">
                      <a:lumMod val="65000"/>
                    </a:schemeClr>
                  </a:solidFill>
                </a:rPr>
                <a:t>© Microsoft Corporation</a:t>
              </a:r>
              <a:endParaRPr lang="en-US" sz="784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2F457BA-782B-49BA-97AD-00B8135A75A7}"/>
                </a:ext>
              </a:extLst>
            </p:cNvPr>
            <p:cNvSpPr/>
            <p:nvPr userDrawn="1"/>
          </p:nvSpPr>
          <p:spPr bwMode="auto">
            <a:xfrm>
              <a:off x="11784176" y="6573241"/>
              <a:ext cx="214149" cy="61668"/>
            </a:xfrm>
            <a:custGeom>
              <a:avLst/>
              <a:gdLst/>
              <a:ahLst/>
              <a:cxnLst/>
              <a:rect l="l" t="t" r="r" b="b"/>
              <a:pathLst>
                <a:path w="306116" h="88152">
                  <a:moveTo>
                    <a:pt x="280481" y="31681"/>
                  </a:moveTo>
                  <a:cubicBezTo>
                    <a:pt x="275805" y="31681"/>
                    <a:pt x="271835" y="33354"/>
                    <a:pt x="268570" y="36700"/>
                  </a:cubicBezTo>
                  <a:cubicBezTo>
                    <a:pt x="265305" y="40045"/>
                    <a:pt x="263290" y="44419"/>
                    <a:pt x="262524" y="49820"/>
                  </a:cubicBezTo>
                  <a:lnTo>
                    <a:pt x="295959" y="49820"/>
                  </a:lnTo>
                  <a:cubicBezTo>
                    <a:pt x="295919" y="44096"/>
                    <a:pt x="294538" y="39642"/>
                    <a:pt x="291817" y="36458"/>
                  </a:cubicBezTo>
                  <a:cubicBezTo>
                    <a:pt x="289096" y="33273"/>
                    <a:pt x="285318" y="31681"/>
                    <a:pt x="280481" y="31681"/>
                  </a:cubicBezTo>
                  <a:close/>
                  <a:moveTo>
                    <a:pt x="140726" y="24789"/>
                  </a:moveTo>
                  <a:lnTo>
                    <a:pt x="150582" y="24789"/>
                  </a:lnTo>
                  <a:lnTo>
                    <a:pt x="150582" y="60219"/>
                  </a:lnTo>
                  <a:cubicBezTo>
                    <a:pt x="150582" y="73279"/>
                    <a:pt x="155580" y="79809"/>
                    <a:pt x="165576" y="79809"/>
                  </a:cubicBezTo>
                  <a:cubicBezTo>
                    <a:pt x="170413" y="79809"/>
                    <a:pt x="174393" y="78025"/>
                    <a:pt x="177517" y="74458"/>
                  </a:cubicBezTo>
                  <a:cubicBezTo>
                    <a:pt x="180641" y="70891"/>
                    <a:pt x="182203" y="66225"/>
                    <a:pt x="182203" y="60461"/>
                  </a:cubicBezTo>
                  <a:lnTo>
                    <a:pt x="182203" y="24789"/>
                  </a:lnTo>
                  <a:lnTo>
                    <a:pt x="192119" y="24789"/>
                  </a:lnTo>
                  <a:lnTo>
                    <a:pt x="192119" y="86701"/>
                  </a:lnTo>
                  <a:lnTo>
                    <a:pt x="182203" y="86701"/>
                  </a:lnTo>
                  <a:lnTo>
                    <a:pt x="182203" y="76906"/>
                  </a:lnTo>
                  <a:lnTo>
                    <a:pt x="181961" y="76906"/>
                  </a:lnTo>
                  <a:cubicBezTo>
                    <a:pt x="177850" y="84404"/>
                    <a:pt x="171481" y="88152"/>
                    <a:pt x="162855" y="88152"/>
                  </a:cubicBezTo>
                  <a:cubicBezTo>
                    <a:pt x="148103" y="88152"/>
                    <a:pt x="140726" y="79365"/>
                    <a:pt x="140726" y="61791"/>
                  </a:cubicBezTo>
                  <a:close/>
                  <a:moveTo>
                    <a:pt x="235093" y="23700"/>
                  </a:moveTo>
                  <a:cubicBezTo>
                    <a:pt x="237672" y="23700"/>
                    <a:pt x="239648" y="23983"/>
                    <a:pt x="241018" y="24547"/>
                  </a:cubicBezTo>
                  <a:lnTo>
                    <a:pt x="241018" y="34825"/>
                  </a:lnTo>
                  <a:cubicBezTo>
                    <a:pt x="239285" y="33495"/>
                    <a:pt x="236786" y="32830"/>
                    <a:pt x="233521" y="32830"/>
                  </a:cubicBezTo>
                  <a:cubicBezTo>
                    <a:pt x="229288" y="32830"/>
                    <a:pt x="225751" y="34825"/>
                    <a:pt x="222910" y="38816"/>
                  </a:cubicBezTo>
                  <a:cubicBezTo>
                    <a:pt x="220068" y="42806"/>
                    <a:pt x="218647" y="48248"/>
                    <a:pt x="218647" y="55140"/>
                  </a:cubicBezTo>
                  <a:lnTo>
                    <a:pt x="218647" y="86701"/>
                  </a:lnTo>
                  <a:lnTo>
                    <a:pt x="208732" y="86701"/>
                  </a:lnTo>
                  <a:lnTo>
                    <a:pt x="208732" y="24789"/>
                  </a:lnTo>
                  <a:lnTo>
                    <a:pt x="218647" y="24789"/>
                  </a:lnTo>
                  <a:lnTo>
                    <a:pt x="218647" y="37546"/>
                  </a:lnTo>
                  <a:lnTo>
                    <a:pt x="218889" y="37546"/>
                  </a:lnTo>
                  <a:cubicBezTo>
                    <a:pt x="220300" y="33193"/>
                    <a:pt x="222456" y="29797"/>
                    <a:pt x="225358" y="27358"/>
                  </a:cubicBezTo>
                  <a:cubicBezTo>
                    <a:pt x="228261" y="24920"/>
                    <a:pt x="231505" y="23700"/>
                    <a:pt x="235093" y="23700"/>
                  </a:cubicBezTo>
                  <a:close/>
                  <a:moveTo>
                    <a:pt x="280662" y="23338"/>
                  </a:moveTo>
                  <a:cubicBezTo>
                    <a:pt x="288764" y="23338"/>
                    <a:pt x="295032" y="25958"/>
                    <a:pt x="299466" y="31198"/>
                  </a:cubicBezTo>
                  <a:cubicBezTo>
                    <a:pt x="303899" y="36438"/>
                    <a:pt x="306116" y="43713"/>
                    <a:pt x="306116" y="53024"/>
                  </a:cubicBezTo>
                  <a:lnTo>
                    <a:pt x="306116" y="58224"/>
                  </a:lnTo>
                  <a:lnTo>
                    <a:pt x="262403" y="58224"/>
                  </a:lnTo>
                  <a:cubicBezTo>
                    <a:pt x="262564" y="65117"/>
                    <a:pt x="264418" y="70437"/>
                    <a:pt x="267965" y="74186"/>
                  </a:cubicBezTo>
                  <a:cubicBezTo>
                    <a:pt x="271512" y="77934"/>
                    <a:pt x="276390" y="79809"/>
                    <a:pt x="282597" y="79809"/>
                  </a:cubicBezTo>
                  <a:cubicBezTo>
                    <a:pt x="289570" y="79809"/>
                    <a:pt x="295979" y="77511"/>
                    <a:pt x="301824" y="72916"/>
                  </a:cubicBezTo>
                  <a:lnTo>
                    <a:pt x="301824" y="82227"/>
                  </a:lnTo>
                  <a:cubicBezTo>
                    <a:pt x="296382" y="86177"/>
                    <a:pt x="289187" y="88152"/>
                    <a:pt x="280239" y="88152"/>
                  </a:cubicBezTo>
                  <a:cubicBezTo>
                    <a:pt x="271492" y="88152"/>
                    <a:pt x="264620" y="85341"/>
                    <a:pt x="259622" y="79718"/>
                  </a:cubicBezTo>
                  <a:cubicBezTo>
                    <a:pt x="254623" y="74095"/>
                    <a:pt x="252124" y="66185"/>
                    <a:pt x="252124" y="55987"/>
                  </a:cubicBezTo>
                  <a:cubicBezTo>
                    <a:pt x="252124" y="46353"/>
                    <a:pt x="254855" y="38503"/>
                    <a:pt x="260317" y="32437"/>
                  </a:cubicBezTo>
                  <a:cubicBezTo>
                    <a:pt x="265778" y="26371"/>
                    <a:pt x="272560" y="23338"/>
                    <a:pt x="280662" y="23338"/>
                  </a:cubicBezTo>
                  <a:close/>
                  <a:moveTo>
                    <a:pt x="38212" y="10520"/>
                  </a:moveTo>
                  <a:cubicBezTo>
                    <a:pt x="37809" y="12979"/>
                    <a:pt x="37345" y="14913"/>
                    <a:pt x="36821" y="16324"/>
                  </a:cubicBezTo>
                  <a:lnTo>
                    <a:pt x="23338" y="53266"/>
                  </a:lnTo>
                  <a:lnTo>
                    <a:pt x="53388" y="53266"/>
                  </a:lnTo>
                  <a:lnTo>
                    <a:pt x="39784" y="16324"/>
                  </a:lnTo>
                  <a:cubicBezTo>
                    <a:pt x="39340" y="15115"/>
                    <a:pt x="38897" y="13180"/>
                    <a:pt x="38454" y="10520"/>
                  </a:cubicBezTo>
                  <a:close/>
                  <a:moveTo>
                    <a:pt x="33254" y="0"/>
                  </a:moveTo>
                  <a:lnTo>
                    <a:pt x="43774" y="0"/>
                  </a:lnTo>
                  <a:lnTo>
                    <a:pt x="76865" y="85964"/>
                  </a:lnTo>
                  <a:lnTo>
                    <a:pt x="76865" y="83618"/>
                  </a:lnTo>
                  <a:lnTo>
                    <a:pt x="113505" y="33253"/>
                  </a:lnTo>
                  <a:lnTo>
                    <a:pt x="80312" y="33253"/>
                  </a:lnTo>
                  <a:lnTo>
                    <a:pt x="80312" y="24789"/>
                  </a:lnTo>
                  <a:lnTo>
                    <a:pt x="128076" y="24789"/>
                  </a:lnTo>
                  <a:lnTo>
                    <a:pt x="128076" y="27630"/>
                  </a:lnTo>
                  <a:lnTo>
                    <a:pt x="91436" y="78237"/>
                  </a:lnTo>
                  <a:lnTo>
                    <a:pt x="127713" y="78237"/>
                  </a:lnTo>
                  <a:lnTo>
                    <a:pt x="127713" y="86701"/>
                  </a:lnTo>
                  <a:lnTo>
                    <a:pt x="77149" y="86701"/>
                  </a:lnTo>
                  <a:lnTo>
                    <a:pt x="76865" y="86701"/>
                  </a:lnTo>
                  <a:lnTo>
                    <a:pt x="65903" y="86701"/>
                  </a:lnTo>
                  <a:lnTo>
                    <a:pt x="56713" y="62396"/>
                  </a:lnTo>
                  <a:lnTo>
                    <a:pt x="19952" y="62396"/>
                  </a:lnTo>
                  <a:lnTo>
                    <a:pt x="11306" y="86701"/>
                  </a:lnTo>
                  <a:lnTo>
                    <a:pt x="0" y="8670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3927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353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5664069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83652"/>
            <a:ext cx="11353800" cy="3066444"/>
          </a:xfrm>
        </p:spPr>
        <p:txBody>
          <a:bodyPr lIns="393192" anchor="t" anchorCtr="0">
            <a:normAutofit/>
          </a:bodyPr>
          <a:lstStyle>
            <a:lvl1pPr>
              <a:defRPr sz="656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626926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EC8002F-1E83-44AE-A642-FED25FF879B2}"/>
              </a:ext>
            </a:extLst>
          </p:cNvPr>
          <p:cNvSpPr/>
          <p:nvPr userDrawn="1"/>
        </p:nvSpPr>
        <p:spPr>
          <a:xfrm>
            <a:off x="10017889" y="5987965"/>
            <a:ext cx="1782501" cy="5343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/>
            <a:endParaRPr lang="en-US" dirty="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8A76205-A865-46D0-825E-1C81532BEE39}"/>
              </a:ext>
            </a:extLst>
          </p:cNvPr>
          <p:cNvGrpSpPr/>
          <p:nvPr userDrawn="1"/>
        </p:nvGrpSpPr>
        <p:grpSpPr>
          <a:xfrm>
            <a:off x="928689" y="5833363"/>
            <a:ext cx="10432731" cy="463948"/>
            <a:chOff x="928689" y="5292526"/>
            <a:chExt cx="10432731" cy="463948"/>
          </a:xfrm>
        </p:grpSpPr>
        <p:sp>
          <p:nvSpPr>
            <p:cNvPr id="67" name="Arrow: Chevron 2">
              <a:extLst>
                <a:ext uri="{FF2B5EF4-FFF2-40B4-BE49-F238E27FC236}">
                  <a16:creationId xmlns:a16="http://schemas.microsoft.com/office/drawing/2014/main" id="{E7E51177-F91E-4DCF-89DA-2E25F9FF8E8D}"/>
                </a:ext>
              </a:extLst>
            </p:cNvPr>
            <p:cNvSpPr/>
            <p:nvPr/>
          </p:nvSpPr>
          <p:spPr>
            <a:xfrm>
              <a:off x="11024683" y="5292526"/>
              <a:ext cx="336737" cy="463948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/>
              <a:endParaRPr lang="en-US" sz="2353" dirty="0">
                <a:solidFill>
                  <a:schemeClr val="tx1"/>
                </a:solidFill>
              </a:endParaRPr>
            </a:p>
          </p:txBody>
        </p:sp>
        <p:sp>
          <p:nvSpPr>
            <p:cNvPr id="68" name="Arrow: Chevron 67">
              <a:extLst>
                <a:ext uri="{FF2B5EF4-FFF2-40B4-BE49-F238E27FC236}">
                  <a16:creationId xmlns:a16="http://schemas.microsoft.com/office/drawing/2014/main" id="{E6A99DF4-49AE-4436-84B1-BF567C1E6968}"/>
                </a:ext>
              </a:extLst>
            </p:cNvPr>
            <p:cNvSpPr/>
            <p:nvPr/>
          </p:nvSpPr>
          <p:spPr>
            <a:xfrm rot="10800000">
              <a:off x="928689" y="5292526"/>
              <a:ext cx="336737" cy="463948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/>
              <a:endParaRPr lang="en-US" sz="2353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Rectángulo 27">
            <a:extLst>
              <a:ext uri="{FF2B5EF4-FFF2-40B4-BE49-F238E27FC236}">
                <a16:creationId xmlns:a16="http://schemas.microsoft.com/office/drawing/2014/main" id="{CAF8634B-53BE-E745-A872-7E9BE4FEA3EF}"/>
              </a:ext>
            </a:extLst>
          </p:cNvPr>
          <p:cNvSpPr/>
          <p:nvPr/>
        </p:nvSpPr>
        <p:spPr>
          <a:xfrm>
            <a:off x="639465" y="1570038"/>
            <a:ext cx="3460253" cy="94768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33" name="Rectángulo 28">
            <a:extLst>
              <a:ext uri="{FF2B5EF4-FFF2-40B4-BE49-F238E27FC236}">
                <a16:creationId xmlns:a16="http://schemas.microsoft.com/office/drawing/2014/main" id="{400C49E5-25FC-2544-8FF8-CB2FEC431F2C}"/>
              </a:ext>
            </a:extLst>
          </p:cNvPr>
          <p:cNvSpPr/>
          <p:nvPr/>
        </p:nvSpPr>
        <p:spPr>
          <a:xfrm>
            <a:off x="4352033" y="1570035"/>
            <a:ext cx="3484666" cy="94768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36" name="Rectángulo 29">
            <a:extLst>
              <a:ext uri="{FF2B5EF4-FFF2-40B4-BE49-F238E27FC236}">
                <a16:creationId xmlns:a16="http://schemas.microsoft.com/office/drawing/2014/main" id="{57C0F13E-D49C-8241-BEBE-04B91B3F02B2}"/>
              </a:ext>
            </a:extLst>
          </p:cNvPr>
          <p:cNvSpPr/>
          <p:nvPr/>
        </p:nvSpPr>
        <p:spPr>
          <a:xfrm>
            <a:off x="8064179" y="1552520"/>
            <a:ext cx="3448148" cy="96519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54" name="Text Placeholder 45">
            <a:extLst>
              <a:ext uri="{FF2B5EF4-FFF2-40B4-BE49-F238E27FC236}">
                <a16:creationId xmlns:a16="http://schemas.microsoft.com/office/drawing/2014/main" id="{CBEE5ADE-972F-4D62-987D-37C456AA4BE2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42350" y="2128782"/>
            <a:ext cx="3446588" cy="342051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57" name="Text Placeholder 45">
            <a:extLst>
              <a:ext uri="{FF2B5EF4-FFF2-40B4-BE49-F238E27FC236}">
                <a16:creationId xmlns:a16="http://schemas.microsoft.com/office/drawing/2014/main" id="{05AE0537-D2BF-4CE4-8BFD-6D0828846008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4362561" y="2128782"/>
            <a:ext cx="3446588" cy="342051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60" name="Text Placeholder 45">
            <a:extLst>
              <a:ext uri="{FF2B5EF4-FFF2-40B4-BE49-F238E27FC236}">
                <a16:creationId xmlns:a16="http://schemas.microsoft.com/office/drawing/2014/main" id="{4A888C75-94C6-408D-9377-B66515012569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8065739" y="2128782"/>
            <a:ext cx="3446588" cy="342051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55" name="Text Placeholder 45">
            <a:extLst>
              <a:ext uri="{FF2B5EF4-FFF2-40B4-BE49-F238E27FC236}">
                <a16:creationId xmlns:a16="http://schemas.microsoft.com/office/drawing/2014/main" id="{CF2FB494-22AF-4A0A-BF4D-D3DA698E3272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42349" y="2608919"/>
            <a:ext cx="3446589" cy="281863"/>
          </a:xfrm>
          <a:prstGeom prst="rect">
            <a:avLst/>
          </a:prstGeom>
        </p:spPr>
        <p:txBody>
          <a:bodyPr anchor="t" anchorCtr="0"/>
          <a:lstStyle>
            <a:lvl1pPr marL="285750" indent="-285750">
              <a:buClr>
                <a:schemeClr val="accent4">
                  <a:lumMod val="50000"/>
                </a:schemeClr>
              </a:buClr>
              <a:buFont typeface="Wingdings" panose="05000000000000000000" pitchFamily="2" charset="2"/>
              <a:buChar char=""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58" name="Text Placeholder 45">
            <a:extLst>
              <a:ext uri="{FF2B5EF4-FFF2-40B4-BE49-F238E27FC236}">
                <a16:creationId xmlns:a16="http://schemas.microsoft.com/office/drawing/2014/main" id="{8398C566-4070-4130-9E0A-53DBA02CE258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4362560" y="2608919"/>
            <a:ext cx="3446589" cy="281863"/>
          </a:xfrm>
          <a:prstGeom prst="rect">
            <a:avLst/>
          </a:prstGeom>
        </p:spPr>
        <p:txBody>
          <a:bodyPr anchor="t" anchorCtr="0"/>
          <a:lstStyle>
            <a:lvl1pPr marL="285750" indent="-285750">
              <a:buClr>
                <a:schemeClr val="bg2">
                  <a:lumMod val="50000"/>
                </a:schemeClr>
              </a:buClr>
              <a:buFont typeface="Wingdings" panose="05000000000000000000" pitchFamily="2" charset="2"/>
              <a:buChar char=""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61" name="Text Placeholder 45">
            <a:extLst>
              <a:ext uri="{FF2B5EF4-FFF2-40B4-BE49-F238E27FC236}">
                <a16:creationId xmlns:a16="http://schemas.microsoft.com/office/drawing/2014/main" id="{F8B4F3FC-A964-425E-82B7-819986ABF895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8065738" y="2608919"/>
            <a:ext cx="3446589" cy="281863"/>
          </a:xfrm>
          <a:prstGeom prst="rect">
            <a:avLst/>
          </a:prstGeom>
        </p:spPr>
        <p:txBody>
          <a:bodyPr anchor="t" anchorCtr="0"/>
          <a:lstStyle>
            <a:lvl1pPr marL="285750" indent="-285750"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"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45" name="Text Placeholder 45">
            <a:extLst>
              <a:ext uri="{FF2B5EF4-FFF2-40B4-BE49-F238E27FC236}">
                <a16:creationId xmlns:a16="http://schemas.microsoft.com/office/drawing/2014/main" id="{6459B094-5F52-6548-8791-7EEFC4D521C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1738" y="4734649"/>
            <a:ext cx="560030" cy="993945"/>
          </a:xfrm>
          <a:prstGeom prst="rect">
            <a:avLst/>
          </a:prstGeom>
        </p:spPr>
        <p:txBody>
          <a:bodyPr vert="vert270" anchor="ctr" anchorCtr="0"/>
          <a:lstStyle>
            <a:lvl1pPr marL="0" indent="0" algn="ctr">
              <a:buNone/>
              <a:defRPr sz="16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49" name="Flecha: a la izquierda y derecha 37">
            <a:extLst>
              <a:ext uri="{FF2B5EF4-FFF2-40B4-BE49-F238E27FC236}">
                <a16:creationId xmlns:a16="http://schemas.microsoft.com/office/drawing/2014/main" id="{AE507951-A888-2940-ABE3-DFD6207E97AD}"/>
              </a:ext>
            </a:extLst>
          </p:cNvPr>
          <p:cNvSpPr/>
          <p:nvPr userDrawn="1"/>
        </p:nvSpPr>
        <p:spPr>
          <a:xfrm>
            <a:off x="723368" y="5833363"/>
            <a:ext cx="10788960" cy="473407"/>
          </a:xfrm>
          <a:prstGeom prst="leftRightArrow">
            <a:avLst>
              <a:gd name="adj1" fmla="val 100000"/>
              <a:gd name="adj2" fmla="val 50000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52" name="Rectángulo 31">
            <a:extLst>
              <a:ext uri="{FF2B5EF4-FFF2-40B4-BE49-F238E27FC236}">
                <a16:creationId xmlns:a16="http://schemas.microsoft.com/office/drawing/2014/main" id="{7CF54474-8061-6548-B056-5C5E90ABB0D7}"/>
              </a:ext>
            </a:extLst>
          </p:cNvPr>
          <p:cNvSpPr/>
          <p:nvPr/>
        </p:nvSpPr>
        <p:spPr>
          <a:xfrm>
            <a:off x="723367" y="4734650"/>
            <a:ext cx="3376351" cy="1026370"/>
          </a:xfrm>
          <a:prstGeom prst="rec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70" name="Rectángulo 32">
            <a:extLst>
              <a:ext uri="{FF2B5EF4-FFF2-40B4-BE49-F238E27FC236}">
                <a16:creationId xmlns:a16="http://schemas.microsoft.com/office/drawing/2014/main" id="{4A0D9611-0121-AF47-8796-86FD4D74D63D}"/>
              </a:ext>
            </a:extLst>
          </p:cNvPr>
          <p:cNvSpPr/>
          <p:nvPr/>
        </p:nvSpPr>
        <p:spPr>
          <a:xfrm>
            <a:off x="4362560" y="4747846"/>
            <a:ext cx="3474139" cy="1022633"/>
          </a:xfrm>
          <a:prstGeom prst="rect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73" name="Rectángulo 33">
            <a:extLst>
              <a:ext uri="{FF2B5EF4-FFF2-40B4-BE49-F238E27FC236}">
                <a16:creationId xmlns:a16="http://schemas.microsoft.com/office/drawing/2014/main" id="{80C56BC3-66D7-AC46-86DA-73120CFB6303}"/>
              </a:ext>
            </a:extLst>
          </p:cNvPr>
          <p:cNvSpPr/>
          <p:nvPr userDrawn="1"/>
        </p:nvSpPr>
        <p:spPr>
          <a:xfrm>
            <a:off x="8064180" y="4734650"/>
            <a:ext cx="3448148" cy="993945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 typeface="Arial" panose="020B0604020202020204" pitchFamily="34" charset="0"/>
              <a:buNone/>
            </a:pPr>
            <a:endParaRPr lang="en-GB" sz="1400" dirty="0"/>
          </a:p>
        </p:txBody>
      </p:sp>
      <p:sp>
        <p:nvSpPr>
          <p:cNvPr id="75" name="Text Placeholder 45">
            <a:extLst>
              <a:ext uri="{FF2B5EF4-FFF2-40B4-BE49-F238E27FC236}">
                <a16:creationId xmlns:a16="http://schemas.microsoft.com/office/drawing/2014/main" id="{472EDEC8-9F47-EE42-AB37-89A7C42B7CF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491271" y="4836411"/>
            <a:ext cx="3253154" cy="778490"/>
          </a:xfrm>
          <a:prstGeom prst="rect">
            <a:avLst/>
          </a:prstGeom>
        </p:spPr>
        <p:txBody>
          <a:bodyPr anchor="t" anchorCtr="0"/>
          <a:lstStyle>
            <a:lvl1pPr marL="171450" indent="-171450" algn="l">
              <a:buClr>
                <a:schemeClr val="bg2">
                  <a:lumMod val="50000"/>
                </a:schemeClr>
              </a:buClr>
              <a:buFont typeface="Wingdings" pitchFamily="2" charset="2"/>
              <a:buChar char="§"/>
              <a:defRPr sz="12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76" name="Text Placeholder 45">
            <a:extLst>
              <a:ext uri="{FF2B5EF4-FFF2-40B4-BE49-F238E27FC236}">
                <a16:creationId xmlns:a16="http://schemas.microsoft.com/office/drawing/2014/main" id="{D9F84186-A590-8F45-9FE3-7BE638C726D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84965" y="4839526"/>
            <a:ext cx="3253154" cy="778490"/>
          </a:xfrm>
          <a:prstGeom prst="rect">
            <a:avLst/>
          </a:prstGeom>
        </p:spPr>
        <p:txBody>
          <a:bodyPr anchor="t" anchorCtr="0"/>
          <a:lstStyle>
            <a:lvl1pPr marL="171450" indent="-171450" algn="l">
              <a:buClr>
                <a:schemeClr val="accent4">
                  <a:lumMod val="50000"/>
                </a:schemeClr>
              </a:buClr>
              <a:buFont typeface="Wingdings" pitchFamily="2" charset="2"/>
              <a:buChar char="§"/>
              <a:defRPr sz="12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8" name="Text Placeholder 45">
            <a:extLst>
              <a:ext uri="{FF2B5EF4-FFF2-40B4-BE49-F238E27FC236}">
                <a16:creationId xmlns:a16="http://schemas.microsoft.com/office/drawing/2014/main" id="{BA025686-84B6-4377-AECE-A594B582675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187221" y="5761020"/>
            <a:ext cx="3878518" cy="60863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16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48" name="Text Placeholder 45">
            <a:extLst>
              <a:ext uri="{FF2B5EF4-FFF2-40B4-BE49-F238E27FC236}">
                <a16:creationId xmlns:a16="http://schemas.microsoft.com/office/drawing/2014/main" id="{B200612F-C766-7C47-99D2-4DC0E125EB0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176846" y="4836411"/>
            <a:ext cx="3253154" cy="778490"/>
          </a:xfrm>
          <a:prstGeom prst="rect">
            <a:avLst/>
          </a:prstGeom>
        </p:spPr>
        <p:txBody>
          <a:bodyPr anchor="t" anchorCtr="0"/>
          <a:lstStyle>
            <a:lvl1pPr marL="171450" indent="-171450" algn="l">
              <a:buClr>
                <a:schemeClr val="tx2">
                  <a:lumMod val="50000"/>
                </a:schemeClr>
              </a:buClr>
              <a:buFont typeface="Arial" panose="020B0604020202020204" pitchFamily="34" charset="0"/>
              <a:buChar char="•"/>
              <a:defRPr sz="12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43180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5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animBg="1"/>
      <p:bldP spid="7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531951" y="1600200"/>
            <a:ext cx="11128098" cy="4343400"/>
          </a:xfrm>
          <a:prstGeom prst="rect">
            <a:avLst/>
          </a:prstGeom>
        </p:spPr>
        <p:txBody>
          <a:bodyPr lIns="0" tIns="91440">
            <a:normAutofit/>
          </a:bodyPr>
          <a:lstStyle>
            <a:lvl1pPr marL="227013" indent="-227013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ebdings" panose="05030102010509060703" pitchFamily="18" charset="2"/>
              <a:buChar char=""/>
              <a:defRPr sz="2801">
                <a:solidFill>
                  <a:schemeClr val="bg2"/>
                </a:solidFill>
              </a:defRPr>
            </a:lvl1pPr>
            <a:lvl2pPr marL="458926" indent="-231845">
              <a:spcBef>
                <a:spcPts val="0"/>
              </a:spcBef>
              <a:spcAft>
                <a:spcPts val="1200"/>
              </a:spcAft>
              <a:defRPr sz="2401">
                <a:solidFill>
                  <a:schemeClr val="bg2"/>
                </a:solidFill>
              </a:defRPr>
            </a:lvl2pPr>
            <a:lvl3pPr marL="913087" indent="-225493">
              <a:spcBef>
                <a:spcPts val="0"/>
              </a:spcBef>
              <a:spcAft>
                <a:spcPts val="1200"/>
              </a:spcAft>
              <a:defRPr sz="1801">
                <a:solidFill>
                  <a:schemeClr val="bg2"/>
                </a:solidFill>
              </a:defRPr>
            </a:lvl3pPr>
            <a:lvl4pPr marL="1256090" indent="-227081"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4pPr>
            <a:lvl5pPr marL="1600680" indent="-225493"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775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793CE15B-269A-4931-BECA-EA66EA4745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32735" y="2490600"/>
            <a:ext cx="2926530" cy="2927354"/>
          </a:xfrm>
          <a:prstGeom prst="ellipse">
            <a:avLst/>
          </a:prstGeom>
          <a:noFill/>
          <a:ln>
            <a:noFill/>
          </a:ln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CA2BCFC9-2070-4371-B56F-F79908287C4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51092" y="1542341"/>
            <a:ext cx="1489816" cy="840667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24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3F24C1DE-BFF7-4B8C-9B6B-D298B70AE9C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22786" y="2400299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2FA3539-444E-4742-8920-86B0535A175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755168" y="3785530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E2448CCF-7EBB-43E9-B502-91A4EB6FF8E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188" y="5222166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07FEBFFB-B3FE-4DDD-9273-696D83063DB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291869" y="2232973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4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53FA18EC-AC6A-4761-AAD9-61D4BA4240A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816846" y="3617253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E15D57B-AACB-41DD-856A-CF78EC7A23E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162800" y="5053889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6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9FAE9722-86F0-406F-B6BA-8FDE682788C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106377" y="2232973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6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67CA8857-B06C-4A39-8D32-3FFE5E4111C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575802" y="3617253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CC46BE63-D2D0-4E2A-AF55-D83203759AE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219569" y="5053889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4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19" name="Picture Placeholder 5">
            <a:extLst>
              <a:ext uri="{FF2B5EF4-FFF2-40B4-BE49-F238E27FC236}">
                <a16:creationId xmlns:a16="http://schemas.microsoft.com/office/drawing/2014/main" id="{443742DE-157D-4406-B86A-E05758F74A3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699123" y="5667000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2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2FAE0C5A-BD9D-46E3-9189-BF6994CA62C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37696" y="2400299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894A009B-778A-4E6E-92C5-C3CB0438E52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54230" y="3785530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F2D72D62-7608-4DA7-B9B2-0BA7CE4B551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192164" y="5222166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53336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85259D86-93CF-4A3C-A66D-6089D0D0B88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 flipH="1">
            <a:off x="6821142" y="1460500"/>
            <a:ext cx="5384890" cy="5111749"/>
          </a:xfrm>
          <a:custGeom>
            <a:avLst/>
            <a:gdLst>
              <a:gd name="connsiteX0" fmla="*/ 0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0 w 5638800"/>
              <a:gd name="connsiteY4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325315 w 5638800"/>
              <a:gd name="connsiteY4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90854 w 5638800"/>
              <a:gd name="connsiteY4" fmla="*/ 797282 h 5067413"/>
              <a:gd name="connsiteX5" fmla="*/ 325315 w 5638800"/>
              <a:gd name="connsiteY5" fmla="*/ 0 h 5067413"/>
              <a:gd name="connsiteX0" fmla="*/ 569647 w 5883132"/>
              <a:gd name="connsiteY0" fmla="*/ 0 h 5067413"/>
              <a:gd name="connsiteX1" fmla="*/ 5883132 w 5883132"/>
              <a:gd name="connsiteY1" fmla="*/ 0 h 5067413"/>
              <a:gd name="connsiteX2" fmla="*/ 5883132 w 5883132"/>
              <a:gd name="connsiteY2" fmla="*/ 5067413 h 5067413"/>
              <a:gd name="connsiteX3" fmla="*/ 244332 w 5883132"/>
              <a:gd name="connsiteY3" fmla="*/ 5067413 h 5067413"/>
              <a:gd name="connsiteX4" fmla="*/ 1355094 w 5883132"/>
              <a:gd name="connsiteY4" fmla="*/ 814867 h 5067413"/>
              <a:gd name="connsiteX5" fmla="*/ 335186 w 5883132"/>
              <a:gd name="connsiteY5" fmla="*/ 797282 h 5067413"/>
              <a:gd name="connsiteX6" fmla="*/ 569647 w 5883132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3669 w 5937154"/>
              <a:gd name="connsiteY0" fmla="*/ 0 h 5067413"/>
              <a:gd name="connsiteX1" fmla="*/ 5937154 w 5937154"/>
              <a:gd name="connsiteY1" fmla="*/ 0 h 5067413"/>
              <a:gd name="connsiteX2" fmla="*/ 5937154 w 5937154"/>
              <a:gd name="connsiteY2" fmla="*/ 5067413 h 5067413"/>
              <a:gd name="connsiteX3" fmla="*/ 298354 w 5937154"/>
              <a:gd name="connsiteY3" fmla="*/ 5067413 h 5067413"/>
              <a:gd name="connsiteX4" fmla="*/ 1416260 w 5937154"/>
              <a:gd name="connsiteY4" fmla="*/ 795817 h 5067413"/>
              <a:gd name="connsiteX5" fmla="*/ 389208 w 5937154"/>
              <a:gd name="connsiteY5" fmla="*/ 797282 h 5067413"/>
              <a:gd name="connsiteX6" fmla="*/ 623669 w 5937154"/>
              <a:gd name="connsiteY6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1117906 w 5638800"/>
              <a:gd name="connsiteY4" fmla="*/ 795817 h 5067413"/>
              <a:gd name="connsiteX5" fmla="*/ 90854 w 5638800"/>
              <a:gd name="connsiteY5" fmla="*/ 797282 h 5067413"/>
              <a:gd name="connsiteX6" fmla="*/ 325315 w 5638800"/>
              <a:gd name="connsiteY6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56783 w 5547946"/>
              <a:gd name="connsiteY3" fmla="*/ 4524488 h 5067413"/>
              <a:gd name="connsiteX4" fmla="*/ 1027052 w 5547946"/>
              <a:gd name="connsiteY4" fmla="*/ 795817 h 5067413"/>
              <a:gd name="connsiteX5" fmla="*/ 0 w 5547946"/>
              <a:gd name="connsiteY5" fmla="*/ 797282 h 5067413"/>
              <a:gd name="connsiteX6" fmla="*/ 234461 w 5547946"/>
              <a:gd name="connsiteY6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4569340"/>
              <a:gd name="connsiteX1" fmla="*/ 5547946 w 5547946"/>
              <a:gd name="connsiteY1" fmla="*/ 0 h 4569340"/>
              <a:gd name="connsiteX2" fmla="*/ 4595446 w 5547946"/>
              <a:gd name="connsiteY2" fmla="*/ 3395775 h 4569340"/>
              <a:gd name="connsiteX3" fmla="*/ 1661746 w 5547946"/>
              <a:gd name="connsiteY3" fmla="*/ 4538776 h 4569340"/>
              <a:gd name="connsiteX4" fmla="*/ 56783 w 5547946"/>
              <a:gd name="connsiteY4" fmla="*/ 4524488 h 4569340"/>
              <a:gd name="connsiteX5" fmla="*/ 1027052 w 5547946"/>
              <a:gd name="connsiteY5" fmla="*/ 795817 h 4569340"/>
              <a:gd name="connsiteX6" fmla="*/ 0 w 5547946"/>
              <a:gd name="connsiteY6" fmla="*/ 797282 h 4569340"/>
              <a:gd name="connsiteX7" fmla="*/ 234461 w 5547946"/>
              <a:gd name="connsiteY7" fmla="*/ 0 h 4569340"/>
              <a:gd name="connsiteX0" fmla="*/ 234461 w 5797041"/>
              <a:gd name="connsiteY0" fmla="*/ 0 h 4538776"/>
              <a:gd name="connsiteX1" fmla="*/ 5547946 w 5797041"/>
              <a:gd name="connsiteY1" fmla="*/ 0 h 4538776"/>
              <a:gd name="connsiteX2" fmla="*/ 4595446 w 5797041"/>
              <a:gd name="connsiteY2" fmla="*/ 3395775 h 4538776"/>
              <a:gd name="connsiteX3" fmla="*/ 1661746 w 5797041"/>
              <a:gd name="connsiteY3" fmla="*/ 4538776 h 4538776"/>
              <a:gd name="connsiteX4" fmla="*/ 56783 w 5797041"/>
              <a:gd name="connsiteY4" fmla="*/ 4524488 h 4538776"/>
              <a:gd name="connsiteX5" fmla="*/ 1027052 w 5797041"/>
              <a:gd name="connsiteY5" fmla="*/ 795817 h 4538776"/>
              <a:gd name="connsiteX6" fmla="*/ 0 w 5797041"/>
              <a:gd name="connsiteY6" fmla="*/ 797282 h 4538776"/>
              <a:gd name="connsiteX7" fmla="*/ 234461 w 5797041"/>
              <a:gd name="connsiteY7" fmla="*/ 0 h 4538776"/>
              <a:gd name="connsiteX0" fmla="*/ 234461 w 4774038"/>
              <a:gd name="connsiteY0" fmla="*/ 0 h 4538776"/>
              <a:gd name="connsiteX1" fmla="*/ 3992196 w 4774038"/>
              <a:gd name="connsiteY1" fmla="*/ 0 h 4538776"/>
              <a:gd name="connsiteX2" fmla="*/ 4595446 w 4774038"/>
              <a:gd name="connsiteY2" fmla="*/ 3395775 h 4538776"/>
              <a:gd name="connsiteX3" fmla="*/ 1661746 w 4774038"/>
              <a:gd name="connsiteY3" fmla="*/ 4538776 h 4538776"/>
              <a:gd name="connsiteX4" fmla="*/ 56783 w 4774038"/>
              <a:gd name="connsiteY4" fmla="*/ 4524488 h 4538776"/>
              <a:gd name="connsiteX5" fmla="*/ 1027052 w 4774038"/>
              <a:gd name="connsiteY5" fmla="*/ 795817 h 4538776"/>
              <a:gd name="connsiteX6" fmla="*/ 0 w 4774038"/>
              <a:gd name="connsiteY6" fmla="*/ 797282 h 4538776"/>
              <a:gd name="connsiteX7" fmla="*/ 234461 w 4774038"/>
              <a:gd name="connsiteY7" fmla="*/ 0 h 4538776"/>
              <a:gd name="connsiteX0" fmla="*/ 234461 w 5361108"/>
              <a:gd name="connsiteY0" fmla="*/ 0 h 4538776"/>
              <a:gd name="connsiteX1" fmla="*/ 3992196 w 5361108"/>
              <a:gd name="connsiteY1" fmla="*/ 0 h 4538776"/>
              <a:gd name="connsiteX2" fmla="*/ 5338396 w 5361108"/>
              <a:gd name="connsiteY2" fmla="*/ 901813 h 4538776"/>
              <a:gd name="connsiteX3" fmla="*/ 4595446 w 5361108"/>
              <a:gd name="connsiteY3" fmla="*/ 3395775 h 4538776"/>
              <a:gd name="connsiteX4" fmla="*/ 1661746 w 5361108"/>
              <a:gd name="connsiteY4" fmla="*/ 4538776 h 4538776"/>
              <a:gd name="connsiteX5" fmla="*/ 56783 w 5361108"/>
              <a:gd name="connsiteY5" fmla="*/ 4524488 h 4538776"/>
              <a:gd name="connsiteX6" fmla="*/ 1027052 w 5361108"/>
              <a:gd name="connsiteY6" fmla="*/ 795817 h 4538776"/>
              <a:gd name="connsiteX7" fmla="*/ 0 w 5361108"/>
              <a:gd name="connsiteY7" fmla="*/ 797282 h 4538776"/>
              <a:gd name="connsiteX8" fmla="*/ 234461 w 5361108"/>
              <a:gd name="connsiteY8" fmla="*/ 0 h 4538776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6434 h 4545210"/>
              <a:gd name="connsiteX1" fmla="*/ 4074746 w 5361108"/>
              <a:gd name="connsiteY1" fmla="*/ 84 h 4545210"/>
              <a:gd name="connsiteX2" fmla="*/ 5338396 w 5361108"/>
              <a:gd name="connsiteY2" fmla="*/ 908247 h 4545210"/>
              <a:gd name="connsiteX3" fmla="*/ 4595446 w 5361108"/>
              <a:gd name="connsiteY3" fmla="*/ 3402209 h 4545210"/>
              <a:gd name="connsiteX4" fmla="*/ 1661746 w 5361108"/>
              <a:gd name="connsiteY4" fmla="*/ 4545210 h 4545210"/>
              <a:gd name="connsiteX5" fmla="*/ 56783 w 5361108"/>
              <a:gd name="connsiteY5" fmla="*/ 4530922 h 4545210"/>
              <a:gd name="connsiteX6" fmla="*/ 1027052 w 5361108"/>
              <a:gd name="connsiteY6" fmla="*/ 802251 h 4545210"/>
              <a:gd name="connsiteX7" fmla="*/ 0 w 5361108"/>
              <a:gd name="connsiteY7" fmla="*/ 803716 h 4545210"/>
              <a:gd name="connsiteX8" fmla="*/ 234461 w 5361108"/>
              <a:gd name="connsiteY8" fmla="*/ 6434 h 4545210"/>
              <a:gd name="connsiteX0" fmla="*/ 234461 w 5375920"/>
              <a:gd name="connsiteY0" fmla="*/ 6434 h 4545210"/>
              <a:gd name="connsiteX1" fmla="*/ 4074746 w 5375920"/>
              <a:gd name="connsiteY1" fmla="*/ 84 h 4545210"/>
              <a:gd name="connsiteX2" fmla="*/ 5338396 w 5375920"/>
              <a:gd name="connsiteY2" fmla="*/ 908247 h 4545210"/>
              <a:gd name="connsiteX3" fmla="*/ 4754196 w 5375920"/>
              <a:gd name="connsiteY3" fmla="*/ 3262509 h 4545210"/>
              <a:gd name="connsiteX4" fmla="*/ 1661746 w 5375920"/>
              <a:gd name="connsiteY4" fmla="*/ 4545210 h 4545210"/>
              <a:gd name="connsiteX5" fmla="*/ 56783 w 5375920"/>
              <a:gd name="connsiteY5" fmla="*/ 4530922 h 4545210"/>
              <a:gd name="connsiteX6" fmla="*/ 1027052 w 5375920"/>
              <a:gd name="connsiteY6" fmla="*/ 802251 h 4545210"/>
              <a:gd name="connsiteX7" fmla="*/ 0 w 5375920"/>
              <a:gd name="connsiteY7" fmla="*/ 803716 h 4545210"/>
              <a:gd name="connsiteX8" fmla="*/ 234461 w 5375920"/>
              <a:gd name="connsiteY8" fmla="*/ 6434 h 4545210"/>
              <a:gd name="connsiteX0" fmla="*/ 234461 w 5363769"/>
              <a:gd name="connsiteY0" fmla="*/ 6434 h 4545210"/>
              <a:gd name="connsiteX1" fmla="*/ 4074746 w 5363769"/>
              <a:gd name="connsiteY1" fmla="*/ 84 h 4545210"/>
              <a:gd name="connsiteX2" fmla="*/ 5338396 w 5363769"/>
              <a:gd name="connsiteY2" fmla="*/ 908247 h 4545210"/>
              <a:gd name="connsiteX3" fmla="*/ 4754196 w 5363769"/>
              <a:gd name="connsiteY3" fmla="*/ 3262509 h 4545210"/>
              <a:gd name="connsiteX4" fmla="*/ 1661746 w 5363769"/>
              <a:gd name="connsiteY4" fmla="*/ 4545210 h 4545210"/>
              <a:gd name="connsiteX5" fmla="*/ 56783 w 5363769"/>
              <a:gd name="connsiteY5" fmla="*/ 4530922 h 4545210"/>
              <a:gd name="connsiteX6" fmla="*/ 1027052 w 5363769"/>
              <a:gd name="connsiteY6" fmla="*/ 802251 h 4545210"/>
              <a:gd name="connsiteX7" fmla="*/ 0 w 5363769"/>
              <a:gd name="connsiteY7" fmla="*/ 803716 h 4545210"/>
              <a:gd name="connsiteX8" fmla="*/ 234461 w 5363769"/>
              <a:gd name="connsiteY8" fmla="*/ 6434 h 4545210"/>
              <a:gd name="connsiteX0" fmla="*/ 234461 w 5375235"/>
              <a:gd name="connsiteY0" fmla="*/ 6434 h 4545210"/>
              <a:gd name="connsiteX1" fmla="*/ 4074746 w 5375235"/>
              <a:gd name="connsiteY1" fmla="*/ 84 h 4545210"/>
              <a:gd name="connsiteX2" fmla="*/ 5338396 w 5375235"/>
              <a:gd name="connsiteY2" fmla="*/ 908247 h 4545210"/>
              <a:gd name="connsiteX3" fmla="*/ 4754196 w 5375235"/>
              <a:gd name="connsiteY3" fmla="*/ 3262509 h 4545210"/>
              <a:gd name="connsiteX4" fmla="*/ 1661746 w 5375235"/>
              <a:gd name="connsiteY4" fmla="*/ 4545210 h 4545210"/>
              <a:gd name="connsiteX5" fmla="*/ 56783 w 5375235"/>
              <a:gd name="connsiteY5" fmla="*/ 4530922 h 4545210"/>
              <a:gd name="connsiteX6" fmla="*/ 1027052 w 5375235"/>
              <a:gd name="connsiteY6" fmla="*/ 802251 h 4545210"/>
              <a:gd name="connsiteX7" fmla="*/ 0 w 5375235"/>
              <a:gd name="connsiteY7" fmla="*/ 803716 h 4545210"/>
              <a:gd name="connsiteX8" fmla="*/ 234461 w 5375235"/>
              <a:gd name="connsiteY8" fmla="*/ 6434 h 4545210"/>
              <a:gd name="connsiteX0" fmla="*/ 234461 w 5398141"/>
              <a:gd name="connsiteY0" fmla="*/ 6434 h 4545210"/>
              <a:gd name="connsiteX1" fmla="*/ 4074746 w 5398141"/>
              <a:gd name="connsiteY1" fmla="*/ 84 h 4545210"/>
              <a:gd name="connsiteX2" fmla="*/ 5338396 w 5398141"/>
              <a:gd name="connsiteY2" fmla="*/ 908247 h 4545210"/>
              <a:gd name="connsiteX3" fmla="*/ 4919296 w 5398141"/>
              <a:gd name="connsiteY3" fmla="*/ 3052959 h 4545210"/>
              <a:gd name="connsiteX4" fmla="*/ 1661746 w 5398141"/>
              <a:gd name="connsiteY4" fmla="*/ 4545210 h 4545210"/>
              <a:gd name="connsiteX5" fmla="*/ 56783 w 5398141"/>
              <a:gd name="connsiteY5" fmla="*/ 4530922 h 4545210"/>
              <a:gd name="connsiteX6" fmla="*/ 1027052 w 5398141"/>
              <a:gd name="connsiteY6" fmla="*/ 802251 h 4545210"/>
              <a:gd name="connsiteX7" fmla="*/ 0 w 5398141"/>
              <a:gd name="connsiteY7" fmla="*/ 803716 h 4545210"/>
              <a:gd name="connsiteX8" fmla="*/ 234461 w 5398141"/>
              <a:gd name="connsiteY8" fmla="*/ 6434 h 4545210"/>
              <a:gd name="connsiteX0" fmla="*/ 234461 w 5398141"/>
              <a:gd name="connsiteY0" fmla="*/ 6434 h 4545210"/>
              <a:gd name="connsiteX1" fmla="*/ 4074746 w 5398141"/>
              <a:gd name="connsiteY1" fmla="*/ 84 h 4545210"/>
              <a:gd name="connsiteX2" fmla="*/ 5338396 w 5398141"/>
              <a:gd name="connsiteY2" fmla="*/ 908247 h 4545210"/>
              <a:gd name="connsiteX3" fmla="*/ 4919296 w 5398141"/>
              <a:gd name="connsiteY3" fmla="*/ 3052959 h 4545210"/>
              <a:gd name="connsiteX4" fmla="*/ 1661746 w 5398141"/>
              <a:gd name="connsiteY4" fmla="*/ 4545210 h 4545210"/>
              <a:gd name="connsiteX5" fmla="*/ 56783 w 5398141"/>
              <a:gd name="connsiteY5" fmla="*/ 4530922 h 4545210"/>
              <a:gd name="connsiteX6" fmla="*/ 1027052 w 5398141"/>
              <a:gd name="connsiteY6" fmla="*/ 802251 h 4545210"/>
              <a:gd name="connsiteX7" fmla="*/ 0 w 5398141"/>
              <a:gd name="connsiteY7" fmla="*/ 803716 h 4545210"/>
              <a:gd name="connsiteX8" fmla="*/ 234461 w 5398141"/>
              <a:gd name="connsiteY8" fmla="*/ 6434 h 4545210"/>
              <a:gd name="connsiteX0" fmla="*/ 234461 w 5384721"/>
              <a:gd name="connsiteY0" fmla="*/ 6434 h 4545210"/>
              <a:gd name="connsiteX1" fmla="*/ 4074746 w 5384721"/>
              <a:gd name="connsiteY1" fmla="*/ 84 h 4545210"/>
              <a:gd name="connsiteX2" fmla="*/ 5338396 w 5384721"/>
              <a:gd name="connsiteY2" fmla="*/ 908247 h 4545210"/>
              <a:gd name="connsiteX3" fmla="*/ 4919296 w 5384721"/>
              <a:gd name="connsiteY3" fmla="*/ 3052959 h 4545210"/>
              <a:gd name="connsiteX4" fmla="*/ 1661746 w 5384721"/>
              <a:gd name="connsiteY4" fmla="*/ 4545210 h 4545210"/>
              <a:gd name="connsiteX5" fmla="*/ 56783 w 5384721"/>
              <a:gd name="connsiteY5" fmla="*/ 4530922 h 4545210"/>
              <a:gd name="connsiteX6" fmla="*/ 1027052 w 5384721"/>
              <a:gd name="connsiteY6" fmla="*/ 802251 h 4545210"/>
              <a:gd name="connsiteX7" fmla="*/ 0 w 5384721"/>
              <a:gd name="connsiteY7" fmla="*/ 803716 h 4545210"/>
              <a:gd name="connsiteX8" fmla="*/ 234461 w 5384721"/>
              <a:gd name="connsiteY8" fmla="*/ 6434 h 4545210"/>
              <a:gd name="connsiteX0" fmla="*/ 234461 w 5378899"/>
              <a:gd name="connsiteY0" fmla="*/ 6434 h 4545210"/>
              <a:gd name="connsiteX1" fmla="*/ 4074746 w 5378899"/>
              <a:gd name="connsiteY1" fmla="*/ 84 h 4545210"/>
              <a:gd name="connsiteX2" fmla="*/ 5338396 w 5378899"/>
              <a:gd name="connsiteY2" fmla="*/ 908247 h 4545210"/>
              <a:gd name="connsiteX3" fmla="*/ 4919296 w 5378899"/>
              <a:gd name="connsiteY3" fmla="*/ 3052959 h 4545210"/>
              <a:gd name="connsiteX4" fmla="*/ 1661746 w 5378899"/>
              <a:gd name="connsiteY4" fmla="*/ 4545210 h 4545210"/>
              <a:gd name="connsiteX5" fmla="*/ 56783 w 5378899"/>
              <a:gd name="connsiteY5" fmla="*/ 4530922 h 4545210"/>
              <a:gd name="connsiteX6" fmla="*/ 1027052 w 5378899"/>
              <a:gd name="connsiteY6" fmla="*/ 802251 h 4545210"/>
              <a:gd name="connsiteX7" fmla="*/ 0 w 5378899"/>
              <a:gd name="connsiteY7" fmla="*/ 803716 h 4545210"/>
              <a:gd name="connsiteX8" fmla="*/ 234461 w 5378899"/>
              <a:gd name="connsiteY8" fmla="*/ 6434 h 4545210"/>
              <a:gd name="connsiteX0" fmla="*/ 234461 w 5425312"/>
              <a:gd name="connsiteY0" fmla="*/ 6434 h 4545210"/>
              <a:gd name="connsiteX1" fmla="*/ 4074746 w 5425312"/>
              <a:gd name="connsiteY1" fmla="*/ 84 h 4545210"/>
              <a:gd name="connsiteX2" fmla="*/ 5338396 w 5425312"/>
              <a:gd name="connsiteY2" fmla="*/ 908247 h 4545210"/>
              <a:gd name="connsiteX3" fmla="*/ 4919296 w 5425312"/>
              <a:gd name="connsiteY3" fmla="*/ 3052959 h 4545210"/>
              <a:gd name="connsiteX4" fmla="*/ 1668096 w 5425312"/>
              <a:gd name="connsiteY4" fmla="*/ 4545210 h 4545210"/>
              <a:gd name="connsiteX5" fmla="*/ 56783 w 5425312"/>
              <a:gd name="connsiteY5" fmla="*/ 4530922 h 4545210"/>
              <a:gd name="connsiteX6" fmla="*/ 1027052 w 5425312"/>
              <a:gd name="connsiteY6" fmla="*/ 802251 h 4545210"/>
              <a:gd name="connsiteX7" fmla="*/ 0 w 5425312"/>
              <a:gd name="connsiteY7" fmla="*/ 803716 h 4545210"/>
              <a:gd name="connsiteX8" fmla="*/ 234461 w 5425312"/>
              <a:gd name="connsiteY8" fmla="*/ 6434 h 4545210"/>
              <a:gd name="connsiteX0" fmla="*/ 234461 w 5425312"/>
              <a:gd name="connsiteY0" fmla="*/ 6434 h 4545210"/>
              <a:gd name="connsiteX1" fmla="*/ 4074746 w 5425312"/>
              <a:gd name="connsiteY1" fmla="*/ 84 h 4545210"/>
              <a:gd name="connsiteX2" fmla="*/ 5338396 w 5425312"/>
              <a:gd name="connsiteY2" fmla="*/ 908247 h 4545210"/>
              <a:gd name="connsiteX3" fmla="*/ 4919296 w 5425312"/>
              <a:gd name="connsiteY3" fmla="*/ 3052959 h 4545210"/>
              <a:gd name="connsiteX4" fmla="*/ 1668096 w 5425312"/>
              <a:gd name="connsiteY4" fmla="*/ 4545210 h 4545210"/>
              <a:gd name="connsiteX5" fmla="*/ 56783 w 5425312"/>
              <a:gd name="connsiteY5" fmla="*/ 4530922 h 4545210"/>
              <a:gd name="connsiteX6" fmla="*/ 1027052 w 5425312"/>
              <a:gd name="connsiteY6" fmla="*/ 802251 h 4545210"/>
              <a:gd name="connsiteX7" fmla="*/ 0 w 5425312"/>
              <a:gd name="connsiteY7" fmla="*/ 803716 h 4545210"/>
              <a:gd name="connsiteX8" fmla="*/ 234461 w 5425312"/>
              <a:gd name="connsiteY8" fmla="*/ 6434 h 4545210"/>
              <a:gd name="connsiteX0" fmla="*/ 234461 w 5384517"/>
              <a:gd name="connsiteY0" fmla="*/ 6434 h 4545210"/>
              <a:gd name="connsiteX1" fmla="*/ 4074746 w 5384517"/>
              <a:gd name="connsiteY1" fmla="*/ 84 h 4545210"/>
              <a:gd name="connsiteX2" fmla="*/ 5338396 w 5384517"/>
              <a:gd name="connsiteY2" fmla="*/ 908247 h 4545210"/>
              <a:gd name="connsiteX3" fmla="*/ 4722446 w 5384517"/>
              <a:gd name="connsiteY3" fmla="*/ 3300609 h 4545210"/>
              <a:gd name="connsiteX4" fmla="*/ 1668096 w 5384517"/>
              <a:gd name="connsiteY4" fmla="*/ 4545210 h 4545210"/>
              <a:gd name="connsiteX5" fmla="*/ 56783 w 5384517"/>
              <a:gd name="connsiteY5" fmla="*/ 4530922 h 4545210"/>
              <a:gd name="connsiteX6" fmla="*/ 1027052 w 5384517"/>
              <a:gd name="connsiteY6" fmla="*/ 802251 h 4545210"/>
              <a:gd name="connsiteX7" fmla="*/ 0 w 5384517"/>
              <a:gd name="connsiteY7" fmla="*/ 803716 h 4545210"/>
              <a:gd name="connsiteX8" fmla="*/ 234461 w 5384517"/>
              <a:gd name="connsiteY8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81651"/>
              <a:gd name="connsiteY0" fmla="*/ 6434 h 4545210"/>
              <a:gd name="connsiteX1" fmla="*/ 4074746 w 5381651"/>
              <a:gd name="connsiteY1" fmla="*/ 84 h 4545210"/>
              <a:gd name="connsiteX2" fmla="*/ 5338396 w 5381651"/>
              <a:gd name="connsiteY2" fmla="*/ 908247 h 4545210"/>
              <a:gd name="connsiteX3" fmla="*/ 4862146 w 5381651"/>
              <a:gd name="connsiteY3" fmla="*/ 3122809 h 4545210"/>
              <a:gd name="connsiteX4" fmla="*/ 2734897 w 5381651"/>
              <a:gd name="connsiteY4" fmla="*/ 4203897 h 4545210"/>
              <a:gd name="connsiteX5" fmla="*/ 1668096 w 5381651"/>
              <a:gd name="connsiteY5" fmla="*/ 4545210 h 4545210"/>
              <a:gd name="connsiteX6" fmla="*/ 56783 w 5381651"/>
              <a:gd name="connsiteY6" fmla="*/ 4530922 h 4545210"/>
              <a:gd name="connsiteX7" fmla="*/ 1027052 w 5381651"/>
              <a:gd name="connsiteY7" fmla="*/ 802251 h 4545210"/>
              <a:gd name="connsiteX8" fmla="*/ 0 w 5381651"/>
              <a:gd name="connsiteY8" fmla="*/ 803716 h 4545210"/>
              <a:gd name="connsiteX9" fmla="*/ 234461 w 5381651"/>
              <a:gd name="connsiteY9" fmla="*/ 6434 h 4545210"/>
              <a:gd name="connsiteX0" fmla="*/ 234461 w 5381651"/>
              <a:gd name="connsiteY0" fmla="*/ 6434 h 4545210"/>
              <a:gd name="connsiteX1" fmla="*/ 4074746 w 5381651"/>
              <a:gd name="connsiteY1" fmla="*/ 84 h 4545210"/>
              <a:gd name="connsiteX2" fmla="*/ 5338396 w 5381651"/>
              <a:gd name="connsiteY2" fmla="*/ 908247 h 4545210"/>
              <a:gd name="connsiteX3" fmla="*/ 4862146 w 5381651"/>
              <a:gd name="connsiteY3" fmla="*/ 3122809 h 4545210"/>
              <a:gd name="connsiteX4" fmla="*/ 2734897 w 5381651"/>
              <a:gd name="connsiteY4" fmla="*/ 4203897 h 4545210"/>
              <a:gd name="connsiteX5" fmla="*/ 1668096 w 5381651"/>
              <a:gd name="connsiteY5" fmla="*/ 4545210 h 4545210"/>
              <a:gd name="connsiteX6" fmla="*/ 56783 w 5381651"/>
              <a:gd name="connsiteY6" fmla="*/ 4530922 h 4545210"/>
              <a:gd name="connsiteX7" fmla="*/ 1027052 w 5381651"/>
              <a:gd name="connsiteY7" fmla="*/ 802251 h 4545210"/>
              <a:gd name="connsiteX8" fmla="*/ 0 w 5381651"/>
              <a:gd name="connsiteY8" fmla="*/ 803716 h 4545210"/>
              <a:gd name="connsiteX9" fmla="*/ 234461 w 5381651"/>
              <a:gd name="connsiteY9" fmla="*/ 6434 h 4545210"/>
              <a:gd name="connsiteX0" fmla="*/ 234461 w 5374230"/>
              <a:gd name="connsiteY0" fmla="*/ 6434 h 4545210"/>
              <a:gd name="connsiteX1" fmla="*/ 4074746 w 5374230"/>
              <a:gd name="connsiteY1" fmla="*/ 84 h 4545210"/>
              <a:gd name="connsiteX2" fmla="*/ 5338396 w 5374230"/>
              <a:gd name="connsiteY2" fmla="*/ 908247 h 4545210"/>
              <a:gd name="connsiteX3" fmla="*/ 4862146 w 5374230"/>
              <a:gd name="connsiteY3" fmla="*/ 3122809 h 4545210"/>
              <a:gd name="connsiteX4" fmla="*/ 2734897 w 5374230"/>
              <a:gd name="connsiteY4" fmla="*/ 4203897 h 4545210"/>
              <a:gd name="connsiteX5" fmla="*/ 1668096 w 5374230"/>
              <a:gd name="connsiteY5" fmla="*/ 4545210 h 4545210"/>
              <a:gd name="connsiteX6" fmla="*/ 56783 w 5374230"/>
              <a:gd name="connsiteY6" fmla="*/ 4530922 h 4545210"/>
              <a:gd name="connsiteX7" fmla="*/ 1027052 w 5374230"/>
              <a:gd name="connsiteY7" fmla="*/ 802251 h 4545210"/>
              <a:gd name="connsiteX8" fmla="*/ 0 w 5374230"/>
              <a:gd name="connsiteY8" fmla="*/ 803716 h 4545210"/>
              <a:gd name="connsiteX9" fmla="*/ 234461 w 5374230"/>
              <a:gd name="connsiteY9" fmla="*/ 6434 h 4545210"/>
              <a:gd name="connsiteX0" fmla="*/ 234461 w 5366809"/>
              <a:gd name="connsiteY0" fmla="*/ 6434 h 4545210"/>
              <a:gd name="connsiteX1" fmla="*/ 4074746 w 5366809"/>
              <a:gd name="connsiteY1" fmla="*/ 84 h 4545210"/>
              <a:gd name="connsiteX2" fmla="*/ 5338396 w 5366809"/>
              <a:gd name="connsiteY2" fmla="*/ 908247 h 4545210"/>
              <a:gd name="connsiteX3" fmla="*/ 4862146 w 5366809"/>
              <a:gd name="connsiteY3" fmla="*/ 3122809 h 4545210"/>
              <a:gd name="connsiteX4" fmla="*/ 2734897 w 5366809"/>
              <a:gd name="connsiteY4" fmla="*/ 4203897 h 4545210"/>
              <a:gd name="connsiteX5" fmla="*/ 1668096 w 5366809"/>
              <a:gd name="connsiteY5" fmla="*/ 4545210 h 4545210"/>
              <a:gd name="connsiteX6" fmla="*/ 56783 w 5366809"/>
              <a:gd name="connsiteY6" fmla="*/ 4530922 h 4545210"/>
              <a:gd name="connsiteX7" fmla="*/ 1027052 w 5366809"/>
              <a:gd name="connsiteY7" fmla="*/ 802251 h 4545210"/>
              <a:gd name="connsiteX8" fmla="*/ 0 w 5366809"/>
              <a:gd name="connsiteY8" fmla="*/ 803716 h 4545210"/>
              <a:gd name="connsiteX9" fmla="*/ 234461 w 5366809"/>
              <a:gd name="connsiteY9" fmla="*/ 6434 h 4545210"/>
              <a:gd name="connsiteX0" fmla="*/ 234461 w 5367582"/>
              <a:gd name="connsiteY0" fmla="*/ 6434 h 4545210"/>
              <a:gd name="connsiteX1" fmla="*/ 4074746 w 5367582"/>
              <a:gd name="connsiteY1" fmla="*/ 84 h 4545210"/>
              <a:gd name="connsiteX2" fmla="*/ 5338396 w 5367582"/>
              <a:gd name="connsiteY2" fmla="*/ 908247 h 4545210"/>
              <a:gd name="connsiteX3" fmla="*/ 4874846 w 5367582"/>
              <a:gd name="connsiteY3" fmla="*/ 3141859 h 4545210"/>
              <a:gd name="connsiteX4" fmla="*/ 2734897 w 5367582"/>
              <a:gd name="connsiteY4" fmla="*/ 4203897 h 4545210"/>
              <a:gd name="connsiteX5" fmla="*/ 1668096 w 5367582"/>
              <a:gd name="connsiteY5" fmla="*/ 4545210 h 4545210"/>
              <a:gd name="connsiteX6" fmla="*/ 56783 w 5367582"/>
              <a:gd name="connsiteY6" fmla="*/ 4530922 h 4545210"/>
              <a:gd name="connsiteX7" fmla="*/ 1027052 w 5367582"/>
              <a:gd name="connsiteY7" fmla="*/ 802251 h 4545210"/>
              <a:gd name="connsiteX8" fmla="*/ 0 w 5367582"/>
              <a:gd name="connsiteY8" fmla="*/ 803716 h 4545210"/>
              <a:gd name="connsiteX9" fmla="*/ 234461 w 5367582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1907"/>
              <a:gd name="connsiteY0" fmla="*/ 6434 h 4545210"/>
              <a:gd name="connsiteX1" fmla="*/ 4074746 w 5381907"/>
              <a:gd name="connsiteY1" fmla="*/ 84 h 4545210"/>
              <a:gd name="connsiteX2" fmla="*/ 5338396 w 5381907"/>
              <a:gd name="connsiteY2" fmla="*/ 908247 h 4545210"/>
              <a:gd name="connsiteX3" fmla="*/ 4874846 w 5381907"/>
              <a:gd name="connsiteY3" fmla="*/ 3141859 h 4545210"/>
              <a:gd name="connsiteX4" fmla="*/ 2804747 w 5381907"/>
              <a:gd name="connsiteY4" fmla="*/ 4165797 h 4545210"/>
              <a:gd name="connsiteX5" fmla="*/ 1668096 w 5381907"/>
              <a:gd name="connsiteY5" fmla="*/ 4545210 h 4545210"/>
              <a:gd name="connsiteX6" fmla="*/ 56783 w 5381907"/>
              <a:gd name="connsiteY6" fmla="*/ 4530922 h 4545210"/>
              <a:gd name="connsiteX7" fmla="*/ 1027052 w 5381907"/>
              <a:gd name="connsiteY7" fmla="*/ 802251 h 4545210"/>
              <a:gd name="connsiteX8" fmla="*/ 0 w 5381907"/>
              <a:gd name="connsiteY8" fmla="*/ 803716 h 4545210"/>
              <a:gd name="connsiteX9" fmla="*/ 234461 w 5381907"/>
              <a:gd name="connsiteY9" fmla="*/ 6434 h 4545210"/>
              <a:gd name="connsiteX0" fmla="*/ 234461 w 5415963"/>
              <a:gd name="connsiteY0" fmla="*/ 6434 h 4545210"/>
              <a:gd name="connsiteX1" fmla="*/ 4074746 w 5415963"/>
              <a:gd name="connsiteY1" fmla="*/ 84 h 4545210"/>
              <a:gd name="connsiteX2" fmla="*/ 5338396 w 5415963"/>
              <a:gd name="connsiteY2" fmla="*/ 908247 h 4545210"/>
              <a:gd name="connsiteX3" fmla="*/ 5217748 w 5415963"/>
              <a:gd name="connsiteY3" fmla="*/ 2146497 h 4545210"/>
              <a:gd name="connsiteX4" fmla="*/ 4874846 w 5415963"/>
              <a:gd name="connsiteY4" fmla="*/ 3141859 h 4545210"/>
              <a:gd name="connsiteX5" fmla="*/ 2804747 w 5415963"/>
              <a:gd name="connsiteY5" fmla="*/ 4165797 h 4545210"/>
              <a:gd name="connsiteX6" fmla="*/ 1668096 w 5415963"/>
              <a:gd name="connsiteY6" fmla="*/ 4545210 h 4545210"/>
              <a:gd name="connsiteX7" fmla="*/ 56783 w 5415963"/>
              <a:gd name="connsiteY7" fmla="*/ 4530922 h 4545210"/>
              <a:gd name="connsiteX8" fmla="*/ 1027052 w 5415963"/>
              <a:gd name="connsiteY8" fmla="*/ 802251 h 4545210"/>
              <a:gd name="connsiteX9" fmla="*/ 0 w 5415963"/>
              <a:gd name="connsiteY9" fmla="*/ 803716 h 4545210"/>
              <a:gd name="connsiteX10" fmla="*/ 234461 w 5415963"/>
              <a:gd name="connsiteY10" fmla="*/ 6434 h 4545210"/>
              <a:gd name="connsiteX0" fmla="*/ 234461 w 5415963"/>
              <a:gd name="connsiteY0" fmla="*/ 6434 h 4545210"/>
              <a:gd name="connsiteX1" fmla="*/ 4074746 w 5415963"/>
              <a:gd name="connsiteY1" fmla="*/ 84 h 4545210"/>
              <a:gd name="connsiteX2" fmla="*/ 5338396 w 5415963"/>
              <a:gd name="connsiteY2" fmla="*/ 908247 h 4545210"/>
              <a:gd name="connsiteX3" fmla="*/ 5217748 w 5415963"/>
              <a:gd name="connsiteY3" fmla="*/ 2146497 h 4545210"/>
              <a:gd name="connsiteX4" fmla="*/ 4874846 w 5415963"/>
              <a:gd name="connsiteY4" fmla="*/ 3141859 h 4545210"/>
              <a:gd name="connsiteX5" fmla="*/ 2804747 w 5415963"/>
              <a:gd name="connsiteY5" fmla="*/ 4165797 h 4545210"/>
              <a:gd name="connsiteX6" fmla="*/ 1668096 w 5415963"/>
              <a:gd name="connsiteY6" fmla="*/ 4545210 h 4545210"/>
              <a:gd name="connsiteX7" fmla="*/ 56783 w 5415963"/>
              <a:gd name="connsiteY7" fmla="*/ 4530922 h 4545210"/>
              <a:gd name="connsiteX8" fmla="*/ 1027052 w 5415963"/>
              <a:gd name="connsiteY8" fmla="*/ 802251 h 4545210"/>
              <a:gd name="connsiteX9" fmla="*/ 0 w 5415963"/>
              <a:gd name="connsiteY9" fmla="*/ 803716 h 4545210"/>
              <a:gd name="connsiteX10" fmla="*/ 234461 w 5415963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874846 w 5375064"/>
              <a:gd name="connsiteY4" fmla="*/ 314185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966923 w 5375064"/>
              <a:gd name="connsiteY4" fmla="*/ 2987872 h 4545210"/>
              <a:gd name="connsiteX5" fmla="*/ 4760546 w 5375064"/>
              <a:gd name="connsiteY5" fmla="*/ 3275209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966923 w 5375064"/>
              <a:gd name="connsiteY4" fmla="*/ 2987872 h 4545210"/>
              <a:gd name="connsiteX5" fmla="*/ 4184284 w 5375064"/>
              <a:gd name="connsiteY5" fmla="*/ 3675259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9077"/>
              <a:gd name="connsiteY0" fmla="*/ 6434 h 4545210"/>
              <a:gd name="connsiteX1" fmla="*/ 4074746 w 5379077"/>
              <a:gd name="connsiteY1" fmla="*/ 84 h 4545210"/>
              <a:gd name="connsiteX2" fmla="*/ 5338396 w 5379077"/>
              <a:gd name="connsiteY2" fmla="*/ 908247 h 4545210"/>
              <a:gd name="connsiteX3" fmla="*/ 5217748 w 5379077"/>
              <a:gd name="connsiteY3" fmla="*/ 2146497 h 4545210"/>
              <a:gd name="connsiteX4" fmla="*/ 4966923 w 5379077"/>
              <a:gd name="connsiteY4" fmla="*/ 2987872 h 4545210"/>
              <a:gd name="connsiteX5" fmla="*/ 4184284 w 5379077"/>
              <a:gd name="connsiteY5" fmla="*/ 3675259 h 4545210"/>
              <a:gd name="connsiteX6" fmla="*/ 1668096 w 5379077"/>
              <a:gd name="connsiteY6" fmla="*/ 4545210 h 4545210"/>
              <a:gd name="connsiteX7" fmla="*/ 56783 w 5379077"/>
              <a:gd name="connsiteY7" fmla="*/ 4530922 h 4545210"/>
              <a:gd name="connsiteX8" fmla="*/ 1027052 w 5379077"/>
              <a:gd name="connsiteY8" fmla="*/ 802251 h 4545210"/>
              <a:gd name="connsiteX9" fmla="*/ 0 w 5379077"/>
              <a:gd name="connsiteY9" fmla="*/ 803716 h 4545210"/>
              <a:gd name="connsiteX10" fmla="*/ 234461 w 5379077"/>
              <a:gd name="connsiteY10" fmla="*/ 6434 h 4545210"/>
              <a:gd name="connsiteX0" fmla="*/ 234461 w 5379077"/>
              <a:gd name="connsiteY0" fmla="*/ 6434 h 4545210"/>
              <a:gd name="connsiteX1" fmla="*/ 4074746 w 5379077"/>
              <a:gd name="connsiteY1" fmla="*/ 84 h 4545210"/>
              <a:gd name="connsiteX2" fmla="*/ 5338396 w 5379077"/>
              <a:gd name="connsiteY2" fmla="*/ 908247 h 4545210"/>
              <a:gd name="connsiteX3" fmla="*/ 5217748 w 5379077"/>
              <a:gd name="connsiteY3" fmla="*/ 2146497 h 4545210"/>
              <a:gd name="connsiteX4" fmla="*/ 4966923 w 5379077"/>
              <a:gd name="connsiteY4" fmla="*/ 2987872 h 4545210"/>
              <a:gd name="connsiteX5" fmla="*/ 4184284 w 5379077"/>
              <a:gd name="connsiteY5" fmla="*/ 3675259 h 4545210"/>
              <a:gd name="connsiteX6" fmla="*/ 1668096 w 5379077"/>
              <a:gd name="connsiteY6" fmla="*/ 4545210 h 4545210"/>
              <a:gd name="connsiteX7" fmla="*/ 56783 w 5379077"/>
              <a:gd name="connsiteY7" fmla="*/ 4530922 h 4545210"/>
              <a:gd name="connsiteX8" fmla="*/ 1027052 w 5379077"/>
              <a:gd name="connsiteY8" fmla="*/ 802251 h 4545210"/>
              <a:gd name="connsiteX9" fmla="*/ 0 w 5379077"/>
              <a:gd name="connsiteY9" fmla="*/ 803716 h 4545210"/>
              <a:gd name="connsiteX10" fmla="*/ 234461 w 5379077"/>
              <a:gd name="connsiteY10" fmla="*/ 6434 h 4545210"/>
              <a:gd name="connsiteX0" fmla="*/ 234461 w 5379077"/>
              <a:gd name="connsiteY0" fmla="*/ 6434 h 4545210"/>
              <a:gd name="connsiteX1" fmla="*/ 4074746 w 5379077"/>
              <a:gd name="connsiteY1" fmla="*/ 84 h 4545210"/>
              <a:gd name="connsiteX2" fmla="*/ 5338396 w 5379077"/>
              <a:gd name="connsiteY2" fmla="*/ 908247 h 4545210"/>
              <a:gd name="connsiteX3" fmla="*/ 5217748 w 5379077"/>
              <a:gd name="connsiteY3" fmla="*/ 2146497 h 4545210"/>
              <a:gd name="connsiteX4" fmla="*/ 4966923 w 5379077"/>
              <a:gd name="connsiteY4" fmla="*/ 2987872 h 4545210"/>
              <a:gd name="connsiteX5" fmla="*/ 4184284 w 5379077"/>
              <a:gd name="connsiteY5" fmla="*/ 3675259 h 4545210"/>
              <a:gd name="connsiteX6" fmla="*/ 1668096 w 5379077"/>
              <a:gd name="connsiteY6" fmla="*/ 4545210 h 4545210"/>
              <a:gd name="connsiteX7" fmla="*/ 56783 w 5379077"/>
              <a:gd name="connsiteY7" fmla="*/ 4530922 h 4545210"/>
              <a:gd name="connsiteX8" fmla="*/ 1027052 w 5379077"/>
              <a:gd name="connsiteY8" fmla="*/ 802251 h 4545210"/>
              <a:gd name="connsiteX9" fmla="*/ 0 w 5379077"/>
              <a:gd name="connsiteY9" fmla="*/ 803716 h 4545210"/>
              <a:gd name="connsiteX10" fmla="*/ 234461 w 5379077"/>
              <a:gd name="connsiteY10" fmla="*/ 6434 h 4545210"/>
              <a:gd name="connsiteX0" fmla="*/ 234461 w 5379077"/>
              <a:gd name="connsiteY0" fmla="*/ 6434 h 4545210"/>
              <a:gd name="connsiteX1" fmla="*/ 4074746 w 5379077"/>
              <a:gd name="connsiteY1" fmla="*/ 84 h 4545210"/>
              <a:gd name="connsiteX2" fmla="*/ 5338396 w 5379077"/>
              <a:gd name="connsiteY2" fmla="*/ 908247 h 4545210"/>
              <a:gd name="connsiteX3" fmla="*/ 5217748 w 5379077"/>
              <a:gd name="connsiteY3" fmla="*/ 2146497 h 4545210"/>
              <a:gd name="connsiteX4" fmla="*/ 4966923 w 5379077"/>
              <a:gd name="connsiteY4" fmla="*/ 2987872 h 4545210"/>
              <a:gd name="connsiteX5" fmla="*/ 4184284 w 5379077"/>
              <a:gd name="connsiteY5" fmla="*/ 3675259 h 4545210"/>
              <a:gd name="connsiteX6" fmla="*/ 1668096 w 5379077"/>
              <a:gd name="connsiteY6" fmla="*/ 4545210 h 4545210"/>
              <a:gd name="connsiteX7" fmla="*/ 56783 w 5379077"/>
              <a:gd name="connsiteY7" fmla="*/ 4530922 h 4545210"/>
              <a:gd name="connsiteX8" fmla="*/ 1027052 w 5379077"/>
              <a:gd name="connsiteY8" fmla="*/ 802251 h 4545210"/>
              <a:gd name="connsiteX9" fmla="*/ 0 w 5379077"/>
              <a:gd name="connsiteY9" fmla="*/ 803716 h 4545210"/>
              <a:gd name="connsiteX10" fmla="*/ 234461 w 5379077"/>
              <a:gd name="connsiteY10" fmla="*/ 6434 h 4545210"/>
              <a:gd name="connsiteX0" fmla="*/ 326336 w 5470952"/>
              <a:gd name="connsiteY0" fmla="*/ 6434 h 4545210"/>
              <a:gd name="connsiteX1" fmla="*/ 4166621 w 5470952"/>
              <a:gd name="connsiteY1" fmla="*/ 84 h 4545210"/>
              <a:gd name="connsiteX2" fmla="*/ 5430271 w 5470952"/>
              <a:gd name="connsiteY2" fmla="*/ 908247 h 4545210"/>
              <a:gd name="connsiteX3" fmla="*/ 5309623 w 5470952"/>
              <a:gd name="connsiteY3" fmla="*/ 2146497 h 4545210"/>
              <a:gd name="connsiteX4" fmla="*/ 5058798 w 5470952"/>
              <a:gd name="connsiteY4" fmla="*/ 2987872 h 4545210"/>
              <a:gd name="connsiteX5" fmla="*/ 4276159 w 5470952"/>
              <a:gd name="connsiteY5" fmla="*/ 3675259 h 4545210"/>
              <a:gd name="connsiteX6" fmla="*/ 1759971 w 5470952"/>
              <a:gd name="connsiteY6" fmla="*/ 4545210 h 4545210"/>
              <a:gd name="connsiteX7" fmla="*/ 148658 w 5470952"/>
              <a:gd name="connsiteY7" fmla="*/ 4530922 h 4545210"/>
              <a:gd name="connsiteX8" fmla="*/ 91875 w 5470952"/>
              <a:gd name="connsiteY8" fmla="*/ 803716 h 4545210"/>
              <a:gd name="connsiteX9" fmla="*/ 326336 w 5470952"/>
              <a:gd name="connsiteY9" fmla="*/ 6434 h 4545210"/>
              <a:gd name="connsiteX0" fmla="*/ 430141 w 5574757"/>
              <a:gd name="connsiteY0" fmla="*/ 6434 h 4545210"/>
              <a:gd name="connsiteX1" fmla="*/ 4270426 w 5574757"/>
              <a:gd name="connsiteY1" fmla="*/ 84 h 4545210"/>
              <a:gd name="connsiteX2" fmla="*/ 5534076 w 5574757"/>
              <a:gd name="connsiteY2" fmla="*/ 908247 h 4545210"/>
              <a:gd name="connsiteX3" fmla="*/ 5413428 w 5574757"/>
              <a:gd name="connsiteY3" fmla="*/ 2146497 h 4545210"/>
              <a:gd name="connsiteX4" fmla="*/ 5162603 w 5574757"/>
              <a:gd name="connsiteY4" fmla="*/ 2987872 h 4545210"/>
              <a:gd name="connsiteX5" fmla="*/ 4379964 w 5574757"/>
              <a:gd name="connsiteY5" fmla="*/ 3675259 h 4545210"/>
              <a:gd name="connsiteX6" fmla="*/ 1863776 w 5574757"/>
              <a:gd name="connsiteY6" fmla="*/ 4545210 h 4545210"/>
              <a:gd name="connsiteX7" fmla="*/ 252463 w 5574757"/>
              <a:gd name="connsiteY7" fmla="*/ 4530922 h 4545210"/>
              <a:gd name="connsiteX8" fmla="*/ 430141 w 5574757"/>
              <a:gd name="connsiteY8" fmla="*/ 6434 h 4545210"/>
              <a:gd name="connsiteX0" fmla="*/ 255563 w 5400179"/>
              <a:gd name="connsiteY0" fmla="*/ 6434 h 4545210"/>
              <a:gd name="connsiteX1" fmla="*/ 4095848 w 5400179"/>
              <a:gd name="connsiteY1" fmla="*/ 84 h 4545210"/>
              <a:gd name="connsiteX2" fmla="*/ 5359498 w 5400179"/>
              <a:gd name="connsiteY2" fmla="*/ 908247 h 4545210"/>
              <a:gd name="connsiteX3" fmla="*/ 5238850 w 5400179"/>
              <a:gd name="connsiteY3" fmla="*/ 2146497 h 4545210"/>
              <a:gd name="connsiteX4" fmla="*/ 4988025 w 5400179"/>
              <a:gd name="connsiteY4" fmla="*/ 2987872 h 4545210"/>
              <a:gd name="connsiteX5" fmla="*/ 4205386 w 5400179"/>
              <a:gd name="connsiteY5" fmla="*/ 3675259 h 4545210"/>
              <a:gd name="connsiteX6" fmla="*/ 1689198 w 5400179"/>
              <a:gd name="connsiteY6" fmla="*/ 4545210 h 4545210"/>
              <a:gd name="connsiteX7" fmla="*/ 77885 w 5400179"/>
              <a:gd name="connsiteY7" fmla="*/ 4530922 h 4545210"/>
              <a:gd name="connsiteX8" fmla="*/ 255563 w 5400179"/>
              <a:gd name="connsiteY8" fmla="*/ 6434 h 4545210"/>
              <a:gd name="connsiteX0" fmla="*/ 177678 w 5322294"/>
              <a:gd name="connsiteY0" fmla="*/ 6434 h 4545210"/>
              <a:gd name="connsiteX1" fmla="*/ 4017963 w 5322294"/>
              <a:gd name="connsiteY1" fmla="*/ 84 h 4545210"/>
              <a:gd name="connsiteX2" fmla="*/ 5281613 w 5322294"/>
              <a:gd name="connsiteY2" fmla="*/ 908247 h 4545210"/>
              <a:gd name="connsiteX3" fmla="*/ 5160965 w 5322294"/>
              <a:gd name="connsiteY3" fmla="*/ 2146497 h 4545210"/>
              <a:gd name="connsiteX4" fmla="*/ 4910140 w 5322294"/>
              <a:gd name="connsiteY4" fmla="*/ 2987872 h 4545210"/>
              <a:gd name="connsiteX5" fmla="*/ 4127501 w 5322294"/>
              <a:gd name="connsiteY5" fmla="*/ 3675259 h 4545210"/>
              <a:gd name="connsiteX6" fmla="*/ 1611313 w 5322294"/>
              <a:gd name="connsiteY6" fmla="*/ 4545210 h 4545210"/>
              <a:gd name="connsiteX7" fmla="*/ 0 w 5322294"/>
              <a:gd name="connsiteY7" fmla="*/ 4530922 h 4545210"/>
              <a:gd name="connsiteX8" fmla="*/ 177678 w 5322294"/>
              <a:gd name="connsiteY8" fmla="*/ 6434 h 4545210"/>
              <a:gd name="connsiteX0" fmla="*/ 834115 w 5322294"/>
              <a:gd name="connsiteY0" fmla="*/ 0 h 4547212"/>
              <a:gd name="connsiteX1" fmla="*/ 4017963 w 5322294"/>
              <a:gd name="connsiteY1" fmla="*/ 2086 h 4547212"/>
              <a:gd name="connsiteX2" fmla="*/ 5281613 w 5322294"/>
              <a:gd name="connsiteY2" fmla="*/ 910249 h 4547212"/>
              <a:gd name="connsiteX3" fmla="*/ 5160965 w 5322294"/>
              <a:gd name="connsiteY3" fmla="*/ 2148499 h 4547212"/>
              <a:gd name="connsiteX4" fmla="*/ 4910140 w 5322294"/>
              <a:gd name="connsiteY4" fmla="*/ 2989874 h 4547212"/>
              <a:gd name="connsiteX5" fmla="*/ 4127501 w 5322294"/>
              <a:gd name="connsiteY5" fmla="*/ 3677261 h 4547212"/>
              <a:gd name="connsiteX6" fmla="*/ 1611313 w 5322294"/>
              <a:gd name="connsiteY6" fmla="*/ 4547212 h 4547212"/>
              <a:gd name="connsiteX7" fmla="*/ 0 w 5322294"/>
              <a:gd name="connsiteY7" fmla="*/ 4532924 h 4547212"/>
              <a:gd name="connsiteX8" fmla="*/ 834115 w 5322294"/>
              <a:gd name="connsiteY8" fmla="*/ 0 h 4547212"/>
              <a:gd name="connsiteX0" fmla="*/ 22206 w 4510385"/>
              <a:gd name="connsiteY0" fmla="*/ 0 h 4547212"/>
              <a:gd name="connsiteX1" fmla="*/ 3206054 w 4510385"/>
              <a:gd name="connsiteY1" fmla="*/ 2086 h 4547212"/>
              <a:gd name="connsiteX2" fmla="*/ 4469704 w 4510385"/>
              <a:gd name="connsiteY2" fmla="*/ 910249 h 4547212"/>
              <a:gd name="connsiteX3" fmla="*/ 4349056 w 4510385"/>
              <a:gd name="connsiteY3" fmla="*/ 2148499 h 4547212"/>
              <a:gd name="connsiteX4" fmla="*/ 4098231 w 4510385"/>
              <a:gd name="connsiteY4" fmla="*/ 2989874 h 4547212"/>
              <a:gd name="connsiteX5" fmla="*/ 3315592 w 4510385"/>
              <a:gd name="connsiteY5" fmla="*/ 3677261 h 4547212"/>
              <a:gd name="connsiteX6" fmla="*/ 799404 w 4510385"/>
              <a:gd name="connsiteY6" fmla="*/ 4547212 h 4547212"/>
              <a:gd name="connsiteX7" fmla="*/ 0 w 4510385"/>
              <a:gd name="connsiteY7" fmla="*/ 4532924 h 4547212"/>
              <a:gd name="connsiteX8" fmla="*/ 22206 w 4510385"/>
              <a:gd name="connsiteY8" fmla="*/ 0 h 4547212"/>
              <a:gd name="connsiteX0" fmla="*/ 22206 w 4510385"/>
              <a:gd name="connsiteY0" fmla="*/ 0 h 4547212"/>
              <a:gd name="connsiteX1" fmla="*/ 3206054 w 4510385"/>
              <a:gd name="connsiteY1" fmla="*/ 2086 h 4547212"/>
              <a:gd name="connsiteX2" fmla="*/ 4469704 w 4510385"/>
              <a:gd name="connsiteY2" fmla="*/ 910249 h 4547212"/>
              <a:gd name="connsiteX3" fmla="*/ 4349056 w 4510385"/>
              <a:gd name="connsiteY3" fmla="*/ 2148499 h 4547212"/>
              <a:gd name="connsiteX4" fmla="*/ 4098231 w 4510385"/>
              <a:gd name="connsiteY4" fmla="*/ 2989874 h 4547212"/>
              <a:gd name="connsiteX5" fmla="*/ 3315592 w 4510385"/>
              <a:gd name="connsiteY5" fmla="*/ 3677261 h 4547212"/>
              <a:gd name="connsiteX6" fmla="*/ 2113877 w 4510385"/>
              <a:gd name="connsiteY6" fmla="*/ 4143956 h 4547212"/>
              <a:gd name="connsiteX7" fmla="*/ 799404 w 4510385"/>
              <a:gd name="connsiteY7" fmla="*/ 4547212 h 4547212"/>
              <a:gd name="connsiteX8" fmla="*/ 0 w 4510385"/>
              <a:gd name="connsiteY8" fmla="*/ 4532924 h 4547212"/>
              <a:gd name="connsiteX9" fmla="*/ 22206 w 4510385"/>
              <a:gd name="connsiteY9" fmla="*/ 0 h 4547212"/>
              <a:gd name="connsiteX0" fmla="*/ 22206 w 4510385"/>
              <a:gd name="connsiteY0" fmla="*/ 0 h 4547212"/>
              <a:gd name="connsiteX1" fmla="*/ 3206054 w 4510385"/>
              <a:gd name="connsiteY1" fmla="*/ 2086 h 4547212"/>
              <a:gd name="connsiteX2" fmla="*/ 4469704 w 4510385"/>
              <a:gd name="connsiteY2" fmla="*/ 910249 h 4547212"/>
              <a:gd name="connsiteX3" fmla="*/ 4349056 w 4510385"/>
              <a:gd name="connsiteY3" fmla="*/ 2148499 h 4547212"/>
              <a:gd name="connsiteX4" fmla="*/ 4098231 w 4510385"/>
              <a:gd name="connsiteY4" fmla="*/ 2989874 h 4547212"/>
              <a:gd name="connsiteX5" fmla="*/ 3315592 w 4510385"/>
              <a:gd name="connsiteY5" fmla="*/ 3677261 h 4547212"/>
              <a:gd name="connsiteX6" fmla="*/ 2113877 w 4510385"/>
              <a:gd name="connsiteY6" fmla="*/ 4143956 h 4547212"/>
              <a:gd name="connsiteX7" fmla="*/ 799404 w 4510385"/>
              <a:gd name="connsiteY7" fmla="*/ 4547212 h 4547212"/>
              <a:gd name="connsiteX8" fmla="*/ 0 w 4510385"/>
              <a:gd name="connsiteY8" fmla="*/ 4532924 h 4547212"/>
              <a:gd name="connsiteX9" fmla="*/ 22206 w 4510385"/>
              <a:gd name="connsiteY9" fmla="*/ 0 h 4547212"/>
              <a:gd name="connsiteX0" fmla="*/ 10037 w 4498216"/>
              <a:gd name="connsiteY0" fmla="*/ 0 h 4547212"/>
              <a:gd name="connsiteX1" fmla="*/ 3193885 w 4498216"/>
              <a:gd name="connsiteY1" fmla="*/ 2086 h 4547212"/>
              <a:gd name="connsiteX2" fmla="*/ 4457535 w 4498216"/>
              <a:gd name="connsiteY2" fmla="*/ 910249 h 4547212"/>
              <a:gd name="connsiteX3" fmla="*/ 4336887 w 4498216"/>
              <a:gd name="connsiteY3" fmla="*/ 2148499 h 4547212"/>
              <a:gd name="connsiteX4" fmla="*/ 4086062 w 4498216"/>
              <a:gd name="connsiteY4" fmla="*/ 2989874 h 4547212"/>
              <a:gd name="connsiteX5" fmla="*/ 3303423 w 4498216"/>
              <a:gd name="connsiteY5" fmla="*/ 3677261 h 4547212"/>
              <a:gd name="connsiteX6" fmla="*/ 2101708 w 4498216"/>
              <a:gd name="connsiteY6" fmla="*/ 4143956 h 4547212"/>
              <a:gd name="connsiteX7" fmla="*/ 787235 w 4498216"/>
              <a:gd name="connsiteY7" fmla="*/ 4547212 h 4547212"/>
              <a:gd name="connsiteX8" fmla="*/ 24619 w 4498216"/>
              <a:gd name="connsiteY8" fmla="*/ 4150535 h 4547212"/>
              <a:gd name="connsiteX9" fmla="*/ 10037 w 4498216"/>
              <a:gd name="connsiteY9" fmla="*/ 0 h 4547212"/>
              <a:gd name="connsiteX0" fmla="*/ 10037 w 4498216"/>
              <a:gd name="connsiteY0" fmla="*/ 0 h 4473917"/>
              <a:gd name="connsiteX1" fmla="*/ 3193885 w 4498216"/>
              <a:gd name="connsiteY1" fmla="*/ 2086 h 4473917"/>
              <a:gd name="connsiteX2" fmla="*/ 4457535 w 4498216"/>
              <a:gd name="connsiteY2" fmla="*/ 910249 h 4473917"/>
              <a:gd name="connsiteX3" fmla="*/ 4336887 w 4498216"/>
              <a:gd name="connsiteY3" fmla="*/ 2148499 h 4473917"/>
              <a:gd name="connsiteX4" fmla="*/ 4086062 w 4498216"/>
              <a:gd name="connsiteY4" fmla="*/ 2989874 h 4473917"/>
              <a:gd name="connsiteX5" fmla="*/ 3303423 w 4498216"/>
              <a:gd name="connsiteY5" fmla="*/ 3677261 h 4473917"/>
              <a:gd name="connsiteX6" fmla="*/ 2101708 w 4498216"/>
              <a:gd name="connsiteY6" fmla="*/ 4143956 h 4473917"/>
              <a:gd name="connsiteX7" fmla="*/ 24619 w 4498216"/>
              <a:gd name="connsiteY7" fmla="*/ 4150535 h 4473917"/>
              <a:gd name="connsiteX8" fmla="*/ 10037 w 4498216"/>
              <a:gd name="connsiteY8" fmla="*/ 0 h 4473917"/>
              <a:gd name="connsiteX0" fmla="*/ 10037 w 4498216"/>
              <a:gd name="connsiteY0" fmla="*/ 0 h 4184181"/>
              <a:gd name="connsiteX1" fmla="*/ 3193885 w 4498216"/>
              <a:gd name="connsiteY1" fmla="*/ 2086 h 4184181"/>
              <a:gd name="connsiteX2" fmla="*/ 4457535 w 4498216"/>
              <a:gd name="connsiteY2" fmla="*/ 910249 h 4184181"/>
              <a:gd name="connsiteX3" fmla="*/ 4336887 w 4498216"/>
              <a:gd name="connsiteY3" fmla="*/ 2148499 h 4184181"/>
              <a:gd name="connsiteX4" fmla="*/ 4086062 w 4498216"/>
              <a:gd name="connsiteY4" fmla="*/ 2989874 h 4184181"/>
              <a:gd name="connsiteX5" fmla="*/ 3303423 w 4498216"/>
              <a:gd name="connsiteY5" fmla="*/ 3677261 h 4184181"/>
              <a:gd name="connsiteX6" fmla="*/ 2101708 w 4498216"/>
              <a:gd name="connsiteY6" fmla="*/ 4143956 h 4184181"/>
              <a:gd name="connsiteX7" fmla="*/ 24619 w 4498216"/>
              <a:gd name="connsiteY7" fmla="*/ 4150535 h 4184181"/>
              <a:gd name="connsiteX8" fmla="*/ 10037 w 4498216"/>
              <a:gd name="connsiteY8" fmla="*/ 0 h 4184181"/>
              <a:gd name="connsiteX0" fmla="*/ 10037 w 4498216"/>
              <a:gd name="connsiteY0" fmla="*/ 0 h 4184181"/>
              <a:gd name="connsiteX1" fmla="*/ 3193885 w 4498216"/>
              <a:gd name="connsiteY1" fmla="*/ 2086 h 4184181"/>
              <a:gd name="connsiteX2" fmla="*/ 4457535 w 4498216"/>
              <a:gd name="connsiteY2" fmla="*/ 910249 h 4184181"/>
              <a:gd name="connsiteX3" fmla="*/ 4336887 w 4498216"/>
              <a:gd name="connsiteY3" fmla="*/ 2148499 h 4184181"/>
              <a:gd name="connsiteX4" fmla="*/ 4086062 w 4498216"/>
              <a:gd name="connsiteY4" fmla="*/ 2989874 h 4184181"/>
              <a:gd name="connsiteX5" fmla="*/ 3303423 w 4498216"/>
              <a:gd name="connsiteY5" fmla="*/ 3677261 h 4184181"/>
              <a:gd name="connsiteX6" fmla="*/ 2101708 w 4498216"/>
              <a:gd name="connsiteY6" fmla="*/ 4143956 h 4184181"/>
              <a:gd name="connsiteX7" fmla="*/ 24619 w 4498216"/>
              <a:gd name="connsiteY7" fmla="*/ 4150535 h 4184181"/>
              <a:gd name="connsiteX8" fmla="*/ 10037 w 4498216"/>
              <a:gd name="connsiteY8" fmla="*/ 0 h 4184181"/>
              <a:gd name="connsiteX0" fmla="*/ 10037 w 4498216"/>
              <a:gd name="connsiteY0" fmla="*/ 0 h 4184181"/>
              <a:gd name="connsiteX1" fmla="*/ 3193885 w 4498216"/>
              <a:gd name="connsiteY1" fmla="*/ 2086 h 4184181"/>
              <a:gd name="connsiteX2" fmla="*/ 4457535 w 4498216"/>
              <a:gd name="connsiteY2" fmla="*/ 910249 h 4184181"/>
              <a:gd name="connsiteX3" fmla="*/ 4336887 w 4498216"/>
              <a:gd name="connsiteY3" fmla="*/ 2148499 h 4184181"/>
              <a:gd name="connsiteX4" fmla="*/ 4086062 w 4498216"/>
              <a:gd name="connsiteY4" fmla="*/ 2989874 h 4184181"/>
              <a:gd name="connsiteX5" fmla="*/ 3303423 w 4498216"/>
              <a:gd name="connsiteY5" fmla="*/ 3677261 h 4184181"/>
              <a:gd name="connsiteX6" fmla="*/ 2101708 w 4498216"/>
              <a:gd name="connsiteY6" fmla="*/ 4143956 h 4184181"/>
              <a:gd name="connsiteX7" fmla="*/ 24619 w 4498216"/>
              <a:gd name="connsiteY7" fmla="*/ 4150535 h 4184181"/>
              <a:gd name="connsiteX8" fmla="*/ 10037 w 4498216"/>
              <a:gd name="connsiteY8" fmla="*/ 0 h 4184181"/>
              <a:gd name="connsiteX0" fmla="*/ 10037 w 4498216"/>
              <a:gd name="connsiteY0" fmla="*/ 0 h 4154092"/>
              <a:gd name="connsiteX1" fmla="*/ 3193885 w 4498216"/>
              <a:gd name="connsiteY1" fmla="*/ 2086 h 4154092"/>
              <a:gd name="connsiteX2" fmla="*/ 4457535 w 4498216"/>
              <a:gd name="connsiteY2" fmla="*/ 910249 h 4154092"/>
              <a:gd name="connsiteX3" fmla="*/ 4336887 w 4498216"/>
              <a:gd name="connsiteY3" fmla="*/ 2148499 h 4154092"/>
              <a:gd name="connsiteX4" fmla="*/ 4086062 w 4498216"/>
              <a:gd name="connsiteY4" fmla="*/ 2989874 h 4154092"/>
              <a:gd name="connsiteX5" fmla="*/ 3303423 w 4498216"/>
              <a:gd name="connsiteY5" fmla="*/ 3677261 h 4154092"/>
              <a:gd name="connsiteX6" fmla="*/ 2101708 w 4498216"/>
              <a:gd name="connsiteY6" fmla="*/ 4143956 h 4154092"/>
              <a:gd name="connsiteX7" fmla="*/ 24619 w 4498216"/>
              <a:gd name="connsiteY7" fmla="*/ 4150535 h 4154092"/>
              <a:gd name="connsiteX8" fmla="*/ 10037 w 4498216"/>
              <a:gd name="connsiteY8" fmla="*/ 0 h 4154092"/>
              <a:gd name="connsiteX0" fmla="*/ 9712 w 4497891"/>
              <a:gd name="connsiteY0" fmla="*/ 0 h 4143956"/>
              <a:gd name="connsiteX1" fmla="*/ 3193560 w 4497891"/>
              <a:gd name="connsiteY1" fmla="*/ 2086 h 4143956"/>
              <a:gd name="connsiteX2" fmla="*/ 4457210 w 4497891"/>
              <a:gd name="connsiteY2" fmla="*/ 910249 h 4143956"/>
              <a:gd name="connsiteX3" fmla="*/ 4336562 w 4497891"/>
              <a:gd name="connsiteY3" fmla="*/ 2148499 h 4143956"/>
              <a:gd name="connsiteX4" fmla="*/ 4085737 w 4497891"/>
              <a:gd name="connsiteY4" fmla="*/ 2989874 h 4143956"/>
              <a:gd name="connsiteX5" fmla="*/ 3303098 w 4497891"/>
              <a:gd name="connsiteY5" fmla="*/ 3677261 h 4143956"/>
              <a:gd name="connsiteX6" fmla="*/ 2101383 w 4497891"/>
              <a:gd name="connsiteY6" fmla="*/ 4143956 h 4143956"/>
              <a:gd name="connsiteX7" fmla="*/ 26922 w 4497891"/>
              <a:gd name="connsiteY7" fmla="*/ 4137704 h 4143956"/>
              <a:gd name="connsiteX8" fmla="*/ 9712 w 4497891"/>
              <a:gd name="connsiteY8" fmla="*/ 0 h 4143956"/>
              <a:gd name="connsiteX0" fmla="*/ 9408 w 4497587"/>
              <a:gd name="connsiteY0" fmla="*/ 0 h 4147378"/>
              <a:gd name="connsiteX1" fmla="*/ 3193256 w 4497587"/>
              <a:gd name="connsiteY1" fmla="*/ 2086 h 4147378"/>
              <a:gd name="connsiteX2" fmla="*/ 4456906 w 4497587"/>
              <a:gd name="connsiteY2" fmla="*/ 910249 h 4147378"/>
              <a:gd name="connsiteX3" fmla="*/ 4336258 w 4497587"/>
              <a:gd name="connsiteY3" fmla="*/ 2148499 h 4147378"/>
              <a:gd name="connsiteX4" fmla="*/ 4085433 w 4497587"/>
              <a:gd name="connsiteY4" fmla="*/ 2989874 h 4147378"/>
              <a:gd name="connsiteX5" fmla="*/ 3302794 w 4497587"/>
              <a:gd name="connsiteY5" fmla="*/ 3677261 h 4147378"/>
              <a:gd name="connsiteX6" fmla="*/ 2101079 w 4497587"/>
              <a:gd name="connsiteY6" fmla="*/ 4143956 h 4147378"/>
              <a:gd name="connsiteX7" fmla="*/ 29246 w 4497587"/>
              <a:gd name="connsiteY7" fmla="*/ 4142837 h 4147378"/>
              <a:gd name="connsiteX8" fmla="*/ 9408 w 4497587"/>
              <a:gd name="connsiteY8" fmla="*/ 0 h 4147378"/>
              <a:gd name="connsiteX0" fmla="*/ 9408 w 4497587"/>
              <a:gd name="connsiteY0" fmla="*/ 0 h 4143956"/>
              <a:gd name="connsiteX1" fmla="*/ 3193256 w 4497587"/>
              <a:gd name="connsiteY1" fmla="*/ 2086 h 4143956"/>
              <a:gd name="connsiteX2" fmla="*/ 4456906 w 4497587"/>
              <a:gd name="connsiteY2" fmla="*/ 910249 h 4143956"/>
              <a:gd name="connsiteX3" fmla="*/ 4336258 w 4497587"/>
              <a:gd name="connsiteY3" fmla="*/ 2148499 h 4143956"/>
              <a:gd name="connsiteX4" fmla="*/ 4085433 w 4497587"/>
              <a:gd name="connsiteY4" fmla="*/ 2989874 h 4143956"/>
              <a:gd name="connsiteX5" fmla="*/ 3302794 w 4497587"/>
              <a:gd name="connsiteY5" fmla="*/ 3677261 h 4143956"/>
              <a:gd name="connsiteX6" fmla="*/ 2101079 w 4497587"/>
              <a:gd name="connsiteY6" fmla="*/ 4143956 h 4143956"/>
              <a:gd name="connsiteX7" fmla="*/ 29246 w 4497587"/>
              <a:gd name="connsiteY7" fmla="*/ 4142837 h 4143956"/>
              <a:gd name="connsiteX8" fmla="*/ 9408 w 4497587"/>
              <a:gd name="connsiteY8" fmla="*/ 0 h 4143956"/>
              <a:gd name="connsiteX0" fmla="*/ 9408 w 4497587"/>
              <a:gd name="connsiteY0" fmla="*/ 0 h 4143956"/>
              <a:gd name="connsiteX1" fmla="*/ 3193256 w 4497587"/>
              <a:gd name="connsiteY1" fmla="*/ 2086 h 4143956"/>
              <a:gd name="connsiteX2" fmla="*/ 4456906 w 4497587"/>
              <a:gd name="connsiteY2" fmla="*/ 910249 h 4143956"/>
              <a:gd name="connsiteX3" fmla="*/ 4336258 w 4497587"/>
              <a:gd name="connsiteY3" fmla="*/ 2148499 h 4143956"/>
              <a:gd name="connsiteX4" fmla="*/ 4085433 w 4497587"/>
              <a:gd name="connsiteY4" fmla="*/ 2989874 h 4143956"/>
              <a:gd name="connsiteX5" fmla="*/ 3302794 w 4497587"/>
              <a:gd name="connsiteY5" fmla="*/ 3677261 h 4143956"/>
              <a:gd name="connsiteX6" fmla="*/ 2101079 w 4497587"/>
              <a:gd name="connsiteY6" fmla="*/ 4143956 h 4143956"/>
              <a:gd name="connsiteX7" fmla="*/ 29246 w 4497587"/>
              <a:gd name="connsiteY7" fmla="*/ 4142837 h 4143956"/>
              <a:gd name="connsiteX8" fmla="*/ 9408 w 4497587"/>
              <a:gd name="connsiteY8" fmla="*/ 0 h 4143956"/>
              <a:gd name="connsiteX0" fmla="*/ 9408 w 4497587"/>
              <a:gd name="connsiteY0" fmla="*/ 0 h 4143956"/>
              <a:gd name="connsiteX1" fmla="*/ 3193256 w 4497587"/>
              <a:gd name="connsiteY1" fmla="*/ 2086 h 4143956"/>
              <a:gd name="connsiteX2" fmla="*/ 4456906 w 4497587"/>
              <a:gd name="connsiteY2" fmla="*/ 910249 h 4143956"/>
              <a:gd name="connsiteX3" fmla="*/ 4336258 w 4497587"/>
              <a:gd name="connsiteY3" fmla="*/ 2148499 h 4143956"/>
              <a:gd name="connsiteX4" fmla="*/ 4085433 w 4497587"/>
              <a:gd name="connsiteY4" fmla="*/ 2989874 h 4143956"/>
              <a:gd name="connsiteX5" fmla="*/ 3302794 w 4497587"/>
              <a:gd name="connsiteY5" fmla="*/ 3677261 h 4143956"/>
              <a:gd name="connsiteX6" fmla="*/ 2101079 w 4497587"/>
              <a:gd name="connsiteY6" fmla="*/ 4143956 h 4143956"/>
              <a:gd name="connsiteX7" fmla="*/ 29246 w 4497587"/>
              <a:gd name="connsiteY7" fmla="*/ 4142837 h 4143956"/>
              <a:gd name="connsiteX8" fmla="*/ 9408 w 4497587"/>
              <a:gd name="connsiteY8" fmla="*/ 0 h 4143956"/>
              <a:gd name="connsiteX0" fmla="*/ 0 w 4488179"/>
              <a:gd name="connsiteY0" fmla="*/ 0 h 4143956"/>
              <a:gd name="connsiteX1" fmla="*/ 3183848 w 4488179"/>
              <a:gd name="connsiteY1" fmla="*/ 2086 h 4143956"/>
              <a:gd name="connsiteX2" fmla="*/ 4447498 w 4488179"/>
              <a:gd name="connsiteY2" fmla="*/ 910249 h 4143956"/>
              <a:gd name="connsiteX3" fmla="*/ 4326850 w 4488179"/>
              <a:gd name="connsiteY3" fmla="*/ 2148499 h 4143956"/>
              <a:gd name="connsiteX4" fmla="*/ 4076025 w 4488179"/>
              <a:gd name="connsiteY4" fmla="*/ 2989874 h 4143956"/>
              <a:gd name="connsiteX5" fmla="*/ 3293386 w 4488179"/>
              <a:gd name="connsiteY5" fmla="*/ 3677261 h 4143956"/>
              <a:gd name="connsiteX6" fmla="*/ 2091671 w 4488179"/>
              <a:gd name="connsiteY6" fmla="*/ 4143956 h 4143956"/>
              <a:gd name="connsiteX7" fmla="*/ 19838 w 4488179"/>
              <a:gd name="connsiteY7" fmla="*/ 4142837 h 4143956"/>
              <a:gd name="connsiteX8" fmla="*/ 0 w 4488179"/>
              <a:gd name="connsiteY8" fmla="*/ 0 h 4143956"/>
              <a:gd name="connsiteX0" fmla="*/ 0 w 4469785"/>
              <a:gd name="connsiteY0" fmla="*/ 0 h 4143956"/>
              <a:gd name="connsiteX1" fmla="*/ 3165454 w 4469785"/>
              <a:gd name="connsiteY1" fmla="*/ 2086 h 4143956"/>
              <a:gd name="connsiteX2" fmla="*/ 4429104 w 4469785"/>
              <a:gd name="connsiteY2" fmla="*/ 910249 h 4143956"/>
              <a:gd name="connsiteX3" fmla="*/ 4308456 w 4469785"/>
              <a:gd name="connsiteY3" fmla="*/ 2148499 h 4143956"/>
              <a:gd name="connsiteX4" fmla="*/ 4057631 w 4469785"/>
              <a:gd name="connsiteY4" fmla="*/ 2989874 h 4143956"/>
              <a:gd name="connsiteX5" fmla="*/ 3274992 w 4469785"/>
              <a:gd name="connsiteY5" fmla="*/ 3677261 h 4143956"/>
              <a:gd name="connsiteX6" fmla="*/ 2073277 w 4469785"/>
              <a:gd name="connsiteY6" fmla="*/ 4143956 h 4143956"/>
              <a:gd name="connsiteX7" fmla="*/ 1444 w 4469785"/>
              <a:gd name="connsiteY7" fmla="*/ 4142837 h 4143956"/>
              <a:gd name="connsiteX8" fmla="*/ 0 w 4469785"/>
              <a:gd name="connsiteY8" fmla="*/ 0 h 414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9785" h="4143956">
                <a:moveTo>
                  <a:pt x="0" y="0"/>
                </a:moveTo>
                <a:lnTo>
                  <a:pt x="3165454" y="2086"/>
                </a:lnTo>
                <a:cubicBezTo>
                  <a:pt x="3819260" y="-4245"/>
                  <a:pt x="4239662" y="344287"/>
                  <a:pt x="4429104" y="910249"/>
                </a:cubicBezTo>
                <a:cubicBezTo>
                  <a:pt x="4544463" y="1337835"/>
                  <a:pt x="4385714" y="1776230"/>
                  <a:pt x="4308456" y="2148499"/>
                </a:cubicBezTo>
                <a:cubicBezTo>
                  <a:pt x="4241781" y="2491928"/>
                  <a:pt x="4133831" y="2801755"/>
                  <a:pt x="4057631" y="2989874"/>
                </a:cubicBezTo>
                <a:cubicBezTo>
                  <a:pt x="3981431" y="3177993"/>
                  <a:pt x="3605718" y="3484914"/>
                  <a:pt x="3274992" y="3677261"/>
                </a:cubicBezTo>
                <a:cubicBezTo>
                  <a:pt x="2944266" y="3869608"/>
                  <a:pt x="2619744" y="4065077"/>
                  <a:pt x="2073277" y="4143956"/>
                </a:cubicBezTo>
                <a:lnTo>
                  <a:pt x="1444" y="4142837"/>
                </a:lnTo>
                <a:cubicBezTo>
                  <a:pt x="12347" y="3374174"/>
                  <a:pt x="9919" y="2071418"/>
                  <a:pt x="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A8DDC052-A9D2-47D7-8996-5FEE67D50A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298" y="6096001"/>
            <a:ext cx="137195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5">
            <a:extLst>
              <a:ext uri="{FF2B5EF4-FFF2-40B4-BE49-F238E27FC236}">
                <a16:creationId xmlns:a16="http://schemas.microsoft.com/office/drawing/2014/main" id="{8198E448-1A74-477B-86BC-2508B7B40C23}"/>
              </a:ext>
            </a:extLst>
          </p:cNvPr>
          <p:cNvSpPr>
            <a:spLocks/>
          </p:cNvSpPr>
          <p:nvPr userDrawn="1"/>
        </p:nvSpPr>
        <p:spPr bwMode="auto">
          <a:xfrm>
            <a:off x="-457200" y="1897358"/>
            <a:ext cx="1447800" cy="1301322"/>
          </a:xfrm>
          <a:custGeom>
            <a:avLst/>
            <a:gdLst>
              <a:gd name="T0" fmla="*/ 112 w 149"/>
              <a:gd name="T1" fmla="*/ 0 h 134"/>
              <a:gd name="T2" fmla="*/ 101 w 149"/>
              <a:gd name="T3" fmla="*/ 0 h 134"/>
              <a:gd name="T4" fmla="*/ 98 w 149"/>
              <a:gd name="T5" fmla="*/ 0 h 134"/>
              <a:gd name="T6" fmla="*/ 8 w 149"/>
              <a:gd name="T7" fmla="*/ 0 h 134"/>
              <a:gd name="T8" fmla="*/ 2 w 149"/>
              <a:gd name="T9" fmla="*/ 21 h 134"/>
              <a:gd name="T10" fmla="*/ 29 w 149"/>
              <a:gd name="T11" fmla="*/ 21 h 134"/>
              <a:gd name="T12" fmla="*/ 8 w 149"/>
              <a:gd name="T13" fmla="*/ 102 h 134"/>
              <a:gd name="T14" fmla="*/ 0 w 149"/>
              <a:gd name="T15" fmla="*/ 134 h 134"/>
              <a:gd name="T16" fmla="*/ 94 w 149"/>
              <a:gd name="T17" fmla="*/ 104 h 134"/>
              <a:gd name="T18" fmla="*/ 136 w 149"/>
              <a:gd name="T19" fmla="*/ 71 h 134"/>
              <a:gd name="T20" fmla="*/ 143 w 149"/>
              <a:gd name="T21" fmla="*/ 43 h 134"/>
              <a:gd name="T22" fmla="*/ 112 w 149"/>
              <a:gd name="T23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9" h="134">
                <a:moveTo>
                  <a:pt x="112" y="0"/>
                </a:moveTo>
                <a:cubicBezTo>
                  <a:pt x="101" y="0"/>
                  <a:pt x="101" y="0"/>
                  <a:pt x="101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8" y="0"/>
                  <a:pt x="8" y="0"/>
                  <a:pt x="8" y="0"/>
                </a:cubicBezTo>
                <a:cubicBezTo>
                  <a:pt x="2" y="21"/>
                  <a:pt x="2" y="21"/>
                  <a:pt x="2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8" y="102"/>
                  <a:pt x="8" y="102"/>
                  <a:pt x="8" y="102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4"/>
                  <a:pt x="72" y="112"/>
                  <a:pt x="94" y="104"/>
                </a:cubicBezTo>
                <a:cubicBezTo>
                  <a:pt x="118" y="97"/>
                  <a:pt x="132" y="87"/>
                  <a:pt x="136" y="71"/>
                </a:cubicBezTo>
                <a:cubicBezTo>
                  <a:pt x="137" y="67"/>
                  <a:pt x="140" y="56"/>
                  <a:pt x="143" y="43"/>
                </a:cubicBezTo>
                <a:cubicBezTo>
                  <a:pt x="149" y="16"/>
                  <a:pt x="130" y="0"/>
                  <a:pt x="11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AACF5E90-32EE-437C-919B-95F3D1844CA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11368" y="2114366"/>
            <a:ext cx="1912832" cy="457200"/>
          </a:xfrm>
          <a:prstGeom prst="rect">
            <a:avLst/>
          </a:prstGeo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A219CE30-EF3B-49BA-B862-4166B549673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11368" y="3048000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FC07F408-9EFB-44CE-842B-79B7A6217A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11368" y="4023519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133972C0-3642-4FD9-9720-6753E39A621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11368" y="4999038"/>
            <a:ext cx="1912832" cy="457200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6882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36BEA8D7-737B-4345-867F-514B71C2C397}"/>
              </a:ext>
            </a:extLst>
          </p:cNvPr>
          <p:cNvSpPr>
            <a:spLocks/>
          </p:cNvSpPr>
          <p:nvPr userDrawn="1"/>
        </p:nvSpPr>
        <p:spPr bwMode="auto">
          <a:xfrm>
            <a:off x="-457200" y="1738725"/>
            <a:ext cx="6399370" cy="5119123"/>
          </a:xfrm>
          <a:custGeom>
            <a:avLst/>
            <a:gdLst>
              <a:gd name="T0" fmla="*/ 112 w 149"/>
              <a:gd name="T1" fmla="*/ 0 h 134"/>
              <a:gd name="T2" fmla="*/ 101 w 149"/>
              <a:gd name="T3" fmla="*/ 0 h 134"/>
              <a:gd name="T4" fmla="*/ 98 w 149"/>
              <a:gd name="T5" fmla="*/ 0 h 134"/>
              <a:gd name="T6" fmla="*/ 8 w 149"/>
              <a:gd name="T7" fmla="*/ 0 h 134"/>
              <a:gd name="T8" fmla="*/ 2 w 149"/>
              <a:gd name="T9" fmla="*/ 21 h 134"/>
              <a:gd name="T10" fmla="*/ 29 w 149"/>
              <a:gd name="T11" fmla="*/ 21 h 134"/>
              <a:gd name="T12" fmla="*/ 8 w 149"/>
              <a:gd name="T13" fmla="*/ 102 h 134"/>
              <a:gd name="T14" fmla="*/ 0 w 149"/>
              <a:gd name="T15" fmla="*/ 134 h 134"/>
              <a:gd name="T16" fmla="*/ 94 w 149"/>
              <a:gd name="T17" fmla="*/ 104 h 134"/>
              <a:gd name="T18" fmla="*/ 136 w 149"/>
              <a:gd name="T19" fmla="*/ 71 h 134"/>
              <a:gd name="T20" fmla="*/ 143 w 149"/>
              <a:gd name="T21" fmla="*/ 43 h 134"/>
              <a:gd name="T22" fmla="*/ 112 w 149"/>
              <a:gd name="T23" fmla="*/ 0 h 134"/>
              <a:gd name="connsiteX0" fmla="*/ 7517 w 9672"/>
              <a:gd name="connsiteY0" fmla="*/ 0 h 10000"/>
              <a:gd name="connsiteX1" fmla="*/ 6779 w 9672"/>
              <a:gd name="connsiteY1" fmla="*/ 0 h 10000"/>
              <a:gd name="connsiteX2" fmla="*/ 6577 w 9672"/>
              <a:gd name="connsiteY2" fmla="*/ 0 h 10000"/>
              <a:gd name="connsiteX3" fmla="*/ 537 w 9672"/>
              <a:gd name="connsiteY3" fmla="*/ 0 h 10000"/>
              <a:gd name="connsiteX4" fmla="*/ 134 w 9672"/>
              <a:gd name="connsiteY4" fmla="*/ 1567 h 10000"/>
              <a:gd name="connsiteX5" fmla="*/ 537 w 9672"/>
              <a:gd name="connsiteY5" fmla="*/ 7612 h 10000"/>
              <a:gd name="connsiteX6" fmla="*/ 0 w 9672"/>
              <a:gd name="connsiteY6" fmla="*/ 10000 h 10000"/>
              <a:gd name="connsiteX7" fmla="*/ 6309 w 9672"/>
              <a:gd name="connsiteY7" fmla="*/ 7761 h 10000"/>
              <a:gd name="connsiteX8" fmla="*/ 9128 w 9672"/>
              <a:gd name="connsiteY8" fmla="*/ 5299 h 10000"/>
              <a:gd name="connsiteX9" fmla="*/ 9597 w 9672"/>
              <a:gd name="connsiteY9" fmla="*/ 3209 h 10000"/>
              <a:gd name="connsiteX10" fmla="*/ 7517 w 9672"/>
              <a:gd name="connsiteY10" fmla="*/ 0 h 10000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0 w 10000"/>
              <a:gd name="connsiteY6" fmla="*/ 10000 h 10006"/>
              <a:gd name="connsiteX7" fmla="*/ 4986 w 10000"/>
              <a:gd name="connsiteY7" fmla="*/ 8289 h 10006"/>
              <a:gd name="connsiteX8" fmla="*/ 6523 w 10000"/>
              <a:gd name="connsiteY8" fmla="*/ 7761 h 10006"/>
              <a:gd name="connsiteX9" fmla="*/ 9438 w 10000"/>
              <a:gd name="connsiteY9" fmla="*/ 5299 h 10006"/>
              <a:gd name="connsiteX10" fmla="*/ 9922 w 10000"/>
              <a:gd name="connsiteY10" fmla="*/ 3209 h 10006"/>
              <a:gd name="connsiteX11" fmla="*/ 7772 w 10000"/>
              <a:gd name="connsiteY11" fmla="*/ 0 h 10006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371 w 10000"/>
              <a:gd name="connsiteY6" fmla="*/ 8269 h 10006"/>
              <a:gd name="connsiteX7" fmla="*/ 0 w 10000"/>
              <a:gd name="connsiteY7" fmla="*/ 10000 h 10006"/>
              <a:gd name="connsiteX8" fmla="*/ 4986 w 10000"/>
              <a:gd name="connsiteY8" fmla="*/ 8289 h 10006"/>
              <a:gd name="connsiteX9" fmla="*/ 6523 w 10000"/>
              <a:gd name="connsiteY9" fmla="*/ 7761 h 10006"/>
              <a:gd name="connsiteX10" fmla="*/ 9438 w 10000"/>
              <a:gd name="connsiteY10" fmla="*/ 5299 h 10006"/>
              <a:gd name="connsiteX11" fmla="*/ 9922 w 10000"/>
              <a:gd name="connsiteY11" fmla="*/ 3209 h 10006"/>
              <a:gd name="connsiteX12" fmla="*/ 7772 w 10000"/>
              <a:gd name="connsiteY12" fmla="*/ 0 h 10006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371 w 10000"/>
              <a:gd name="connsiteY6" fmla="*/ 8269 h 10006"/>
              <a:gd name="connsiteX7" fmla="*/ 0 w 10000"/>
              <a:gd name="connsiteY7" fmla="*/ 10000 h 10006"/>
              <a:gd name="connsiteX8" fmla="*/ 4986 w 10000"/>
              <a:gd name="connsiteY8" fmla="*/ 8289 h 10006"/>
              <a:gd name="connsiteX9" fmla="*/ 6523 w 10000"/>
              <a:gd name="connsiteY9" fmla="*/ 7761 h 10006"/>
              <a:gd name="connsiteX10" fmla="*/ 9438 w 10000"/>
              <a:gd name="connsiteY10" fmla="*/ 5299 h 10006"/>
              <a:gd name="connsiteX11" fmla="*/ 9922 w 10000"/>
              <a:gd name="connsiteY11" fmla="*/ 3209 h 10006"/>
              <a:gd name="connsiteX12" fmla="*/ 7772 w 10000"/>
              <a:gd name="connsiteY12" fmla="*/ 0 h 10006"/>
              <a:gd name="connsiteX0" fmla="*/ 7633 w 9861"/>
              <a:gd name="connsiteY0" fmla="*/ 0 h 8353"/>
              <a:gd name="connsiteX1" fmla="*/ 6870 w 9861"/>
              <a:gd name="connsiteY1" fmla="*/ 0 h 8353"/>
              <a:gd name="connsiteX2" fmla="*/ 6661 w 9861"/>
              <a:gd name="connsiteY2" fmla="*/ 0 h 8353"/>
              <a:gd name="connsiteX3" fmla="*/ 416 w 9861"/>
              <a:gd name="connsiteY3" fmla="*/ 0 h 8353"/>
              <a:gd name="connsiteX4" fmla="*/ 0 w 9861"/>
              <a:gd name="connsiteY4" fmla="*/ 1567 h 8353"/>
              <a:gd name="connsiteX5" fmla="*/ 416 w 9861"/>
              <a:gd name="connsiteY5" fmla="*/ 7612 h 8353"/>
              <a:gd name="connsiteX6" fmla="*/ 232 w 9861"/>
              <a:gd name="connsiteY6" fmla="*/ 8269 h 8353"/>
              <a:gd name="connsiteX7" fmla="*/ 4847 w 9861"/>
              <a:gd name="connsiteY7" fmla="*/ 8289 h 8353"/>
              <a:gd name="connsiteX8" fmla="*/ 6384 w 9861"/>
              <a:gd name="connsiteY8" fmla="*/ 7761 h 8353"/>
              <a:gd name="connsiteX9" fmla="*/ 9299 w 9861"/>
              <a:gd name="connsiteY9" fmla="*/ 5299 h 8353"/>
              <a:gd name="connsiteX10" fmla="*/ 9783 w 9861"/>
              <a:gd name="connsiteY10" fmla="*/ 3209 h 8353"/>
              <a:gd name="connsiteX11" fmla="*/ 7633 w 9861"/>
              <a:gd name="connsiteY11" fmla="*/ 0 h 8353"/>
              <a:gd name="connsiteX0" fmla="*/ 7741 w 10000"/>
              <a:gd name="connsiteY0" fmla="*/ 0 h 10000"/>
              <a:gd name="connsiteX1" fmla="*/ 6967 w 10000"/>
              <a:gd name="connsiteY1" fmla="*/ 0 h 10000"/>
              <a:gd name="connsiteX2" fmla="*/ 6755 w 10000"/>
              <a:gd name="connsiteY2" fmla="*/ 0 h 10000"/>
              <a:gd name="connsiteX3" fmla="*/ 422 w 10000"/>
              <a:gd name="connsiteY3" fmla="*/ 0 h 10000"/>
              <a:gd name="connsiteX4" fmla="*/ 0 w 10000"/>
              <a:gd name="connsiteY4" fmla="*/ 1876 h 10000"/>
              <a:gd name="connsiteX5" fmla="*/ 422 w 10000"/>
              <a:gd name="connsiteY5" fmla="*/ 9113 h 10000"/>
              <a:gd name="connsiteX6" fmla="*/ 235 w 10000"/>
              <a:gd name="connsiteY6" fmla="*/ 9899 h 10000"/>
              <a:gd name="connsiteX7" fmla="*/ 4915 w 10000"/>
              <a:gd name="connsiteY7" fmla="*/ 9923 h 10000"/>
              <a:gd name="connsiteX8" fmla="*/ 6474 w 10000"/>
              <a:gd name="connsiteY8" fmla="*/ 9291 h 10000"/>
              <a:gd name="connsiteX9" fmla="*/ 9430 w 10000"/>
              <a:gd name="connsiteY9" fmla="*/ 6344 h 10000"/>
              <a:gd name="connsiteX10" fmla="*/ 9921 w 10000"/>
              <a:gd name="connsiteY10" fmla="*/ 3842 h 10000"/>
              <a:gd name="connsiteX11" fmla="*/ 7741 w 10000"/>
              <a:gd name="connsiteY11" fmla="*/ 0 h 10000"/>
              <a:gd name="connsiteX0" fmla="*/ 7741 w 10000"/>
              <a:gd name="connsiteY0" fmla="*/ 0 h 9970"/>
              <a:gd name="connsiteX1" fmla="*/ 6967 w 10000"/>
              <a:gd name="connsiteY1" fmla="*/ 0 h 9970"/>
              <a:gd name="connsiteX2" fmla="*/ 6755 w 10000"/>
              <a:gd name="connsiteY2" fmla="*/ 0 h 9970"/>
              <a:gd name="connsiteX3" fmla="*/ 422 w 10000"/>
              <a:gd name="connsiteY3" fmla="*/ 0 h 9970"/>
              <a:gd name="connsiteX4" fmla="*/ 0 w 10000"/>
              <a:gd name="connsiteY4" fmla="*/ 1876 h 9970"/>
              <a:gd name="connsiteX5" fmla="*/ 422 w 10000"/>
              <a:gd name="connsiteY5" fmla="*/ 9113 h 9970"/>
              <a:gd name="connsiteX6" fmla="*/ 235 w 10000"/>
              <a:gd name="connsiteY6" fmla="*/ 9899 h 9970"/>
              <a:gd name="connsiteX7" fmla="*/ 4915 w 10000"/>
              <a:gd name="connsiteY7" fmla="*/ 9923 h 9970"/>
              <a:gd name="connsiteX8" fmla="*/ 6474 w 10000"/>
              <a:gd name="connsiteY8" fmla="*/ 9291 h 9970"/>
              <a:gd name="connsiteX9" fmla="*/ 9430 w 10000"/>
              <a:gd name="connsiteY9" fmla="*/ 6344 h 9970"/>
              <a:gd name="connsiteX10" fmla="*/ 9921 w 10000"/>
              <a:gd name="connsiteY10" fmla="*/ 3842 h 9970"/>
              <a:gd name="connsiteX11" fmla="*/ 7741 w 10000"/>
              <a:gd name="connsiteY11" fmla="*/ 0 h 9970"/>
              <a:gd name="connsiteX0" fmla="*/ 7741 w 10000"/>
              <a:gd name="connsiteY0" fmla="*/ 0 h 9953"/>
              <a:gd name="connsiteX1" fmla="*/ 6967 w 10000"/>
              <a:gd name="connsiteY1" fmla="*/ 0 h 9953"/>
              <a:gd name="connsiteX2" fmla="*/ 6755 w 10000"/>
              <a:gd name="connsiteY2" fmla="*/ 0 h 9953"/>
              <a:gd name="connsiteX3" fmla="*/ 422 w 10000"/>
              <a:gd name="connsiteY3" fmla="*/ 0 h 9953"/>
              <a:gd name="connsiteX4" fmla="*/ 0 w 10000"/>
              <a:gd name="connsiteY4" fmla="*/ 1882 h 9953"/>
              <a:gd name="connsiteX5" fmla="*/ 422 w 10000"/>
              <a:gd name="connsiteY5" fmla="*/ 9140 h 9953"/>
              <a:gd name="connsiteX6" fmla="*/ 235 w 10000"/>
              <a:gd name="connsiteY6" fmla="*/ 9929 h 9953"/>
              <a:gd name="connsiteX7" fmla="*/ 4915 w 10000"/>
              <a:gd name="connsiteY7" fmla="*/ 9953 h 9953"/>
              <a:gd name="connsiteX8" fmla="*/ 6474 w 10000"/>
              <a:gd name="connsiteY8" fmla="*/ 9319 h 9953"/>
              <a:gd name="connsiteX9" fmla="*/ 9430 w 10000"/>
              <a:gd name="connsiteY9" fmla="*/ 6363 h 9953"/>
              <a:gd name="connsiteX10" fmla="*/ 9921 w 10000"/>
              <a:gd name="connsiteY10" fmla="*/ 3854 h 9953"/>
              <a:gd name="connsiteX11" fmla="*/ 7741 w 10000"/>
              <a:gd name="connsiteY11" fmla="*/ 0 h 9953"/>
              <a:gd name="connsiteX0" fmla="*/ 7741 w 10000"/>
              <a:gd name="connsiteY0" fmla="*/ 0 h 10000"/>
              <a:gd name="connsiteX1" fmla="*/ 6967 w 10000"/>
              <a:gd name="connsiteY1" fmla="*/ 0 h 10000"/>
              <a:gd name="connsiteX2" fmla="*/ 6755 w 10000"/>
              <a:gd name="connsiteY2" fmla="*/ 0 h 10000"/>
              <a:gd name="connsiteX3" fmla="*/ 422 w 10000"/>
              <a:gd name="connsiteY3" fmla="*/ 0 h 10000"/>
              <a:gd name="connsiteX4" fmla="*/ 0 w 10000"/>
              <a:gd name="connsiteY4" fmla="*/ 1891 h 10000"/>
              <a:gd name="connsiteX5" fmla="*/ 422 w 10000"/>
              <a:gd name="connsiteY5" fmla="*/ 9183 h 10000"/>
              <a:gd name="connsiteX6" fmla="*/ 235 w 10000"/>
              <a:gd name="connsiteY6" fmla="*/ 9976 h 10000"/>
              <a:gd name="connsiteX7" fmla="*/ 4915 w 10000"/>
              <a:gd name="connsiteY7" fmla="*/ 10000 h 10000"/>
              <a:gd name="connsiteX8" fmla="*/ 6242 w 10000"/>
              <a:gd name="connsiteY8" fmla="*/ 9437 h 10000"/>
              <a:gd name="connsiteX9" fmla="*/ 9430 w 10000"/>
              <a:gd name="connsiteY9" fmla="*/ 6393 h 10000"/>
              <a:gd name="connsiteX10" fmla="*/ 9921 w 10000"/>
              <a:gd name="connsiteY10" fmla="*/ 3872 h 10000"/>
              <a:gd name="connsiteX11" fmla="*/ 7741 w 10000"/>
              <a:gd name="connsiteY11" fmla="*/ 0 h 10000"/>
              <a:gd name="connsiteX0" fmla="*/ 7506 w 9765"/>
              <a:gd name="connsiteY0" fmla="*/ 0 h 10000"/>
              <a:gd name="connsiteX1" fmla="*/ 6732 w 9765"/>
              <a:gd name="connsiteY1" fmla="*/ 0 h 10000"/>
              <a:gd name="connsiteX2" fmla="*/ 6520 w 9765"/>
              <a:gd name="connsiteY2" fmla="*/ 0 h 10000"/>
              <a:gd name="connsiteX3" fmla="*/ 187 w 9765"/>
              <a:gd name="connsiteY3" fmla="*/ 0 h 10000"/>
              <a:gd name="connsiteX4" fmla="*/ 94 w 9765"/>
              <a:gd name="connsiteY4" fmla="*/ 1990 h 10000"/>
              <a:gd name="connsiteX5" fmla="*/ 187 w 9765"/>
              <a:gd name="connsiteY5" fmla="*/ 9183 h 10000"/>
              <a:gd name="connsiteX6" fmla="*/ 0 w 9765"/>
              <a:gd name="connsiteY6" fmla="*/ 9976 h 10000"/>
              <a:gd name="connsiteX7" fmla="*/ 4680 w 9765"/>
              <a:gd name="connsiteY7" fmla="*/ 10000 h 10000"/>
              <a:gd name="connsiteX8" fmla="*/ 6007 w 9765"/>
              <a:gd name="connsiteY8" fmla="*/ 9437 h 10000"/>
              <a:gd name="connsiteX9" fmla="*/ 9195 w 9765"/>
              <a:gd name="connsiteY9" fmla="*/ 6393 h 10000"/>
              <a:gd name="connsiteX10" fmla="*/ 9686 w 9765"/>
              <a:gd name="connsiteY10" fmla="*/ 3872 h 10000"/>
              <a:gd name="connsiteX11" fmla="*/ 7506 w 9765"/>
              <a:gd name="connsiteY11" fmla="*/ 0 h 10000"/>
              <a:gd name="connsiteX0" fmla="*/ 7968 w 10281"/>
              <a:gd name="connsiteY0" fmla="*/ 0 h 10000"/>
              <a:gd name="connsiteX1" fmla="*/ 7175 w 10281"/>
              <a:gd name="connsiteY1" fmla="*/ 0 h 10000"/>
              <a:gd name="connsiteX2" fmla="*/ 6958 w 10281"/>
              <a:gd name="connsiteY2" fmla="*/ 0 h 10000"/>
              <a:gd name="connsiteX3" fmla="*/ 473 w 10281"/>
              <a:gd name="connsiteY3" fmla="*/ 0 h 10000"/>
              <a:gd name="connsiteX4" fmla="*/ 473 w 10281"/>
              <a:gd name="connsiteY4" fmla="*/ 9183 h 10000"/>
              <a:gd name="connsiteX5" fmla="*/ 281 w 10281"/>
              <a:gd name="connsiteY5" fmla="*/ 9976 h 10000"/>
              <a:gd name="connsiteX6" fmla="*/ 5074 w 10281"/>
              <a:gd name="connsiteY6" fmla="*/ 10000 h 10000"/>
              <a:gd name="connsiteX7" fmla="*/ 6433 w 10281"/>
              <a:gd name="connsiteY7" fmla="*/ 9437 h 10000"/>
              <a:gd name="connsiteX8" fmla="*/ 9697 w 10281"/>
              <a:gd name="connsiteY8" fmla="*/ 6393 h 10000"/>
              <a:gd name="connsiteX9" fmla="*/ 10200 w 10281"/>
              <a:gd name="connsiteY9" fmla="*/ 3872 h 10000"/>
              <a:gd name="connsiteX10" fmla="*/ 7968 w 10281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192 w 10000"/>
              <a:gd name="connsiteY4" fmla="*/ 9183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192 w 10000"/>
              <a:gd name="connsiteY4" fmla="*/ 9183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410 w 10000"/>
              <a:gd name="connsiteY4" fmla="*/ 9406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588 w 10000"/>
              <a:gd name="connsiteY4" fmla="*/ 9431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00">
                <a:moveTo>
                  <a:pt x="7687" y="0"/>
                </a:moveTo>
                <a:lnTo>
                  <a:pt x="6894" y="0"/>
                </a:lnTo>
                <a:lnTo>
                  <a:pt x="6677" y="0"/>
                </a:lnTo>
                <a:lnTo>
                  <a:pt x="707" y="0"/>
                </a:lnTo>
                <a:cubicBezTo>
                  <a:pt x="636" y="1977"/>
                  <a:pt x="620" y="7768"/>
                  <a:pt x="588" y="9431"/>
                </a:cubicBezTo>
                <a:cubicBezTo>
                  <a:pt x="524" y="9695"/>
                  <a:pt x="63" y="9712"/>
                  <a:pt x="0" y="9976"/>
                </a:cubicBezTo>
                <a:cubicBezTo>
                  <a:pt x="927" y="10014"/>
                  <a:pt x="3907" y="9979"/>
                  <a:pt x="4793" y="10000"/>
                </a:cubicBezTo>
                <a:cubicBezTo>
                  <a:pt x="5922" y="9551"/>
                  <a:pt x="5381" y="10038"/>
                  <a:pt x="6152" y="9437"/>
                </a:cubicBezTo>
                <a:cubicBezTo>
                  <a:pt x="7880" y="8807"/>
                  <a:pt x="9126" y="7833"/>
                  <a:pt x="9416" y="6393"/>
                </a:cubicBezTo>
                <a:cubicBezTo>
                  <a:pt x="9488" y="6032"/>
                  <a:pt x="9704" y="5042"/>
                  <a:pt x="9919" y="3872"/>
                </a:cubicBezTo>
                <a:cubicBezTo>
                  <a:pt x="10352" y="1440"/>
                  <a:pt x="8983" y="0"/>
                  <a:pt x="76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A4F64A6-4B52-4F2B-A574-546CE5D5007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-573927" y="1463040"/>
            <a:ext cx="6235594" cy="5394960"/>
          </a:xfrm>
          <a:custGeom>
            <a:avLst/>
            <a:gdLst>
              <a:gd name="connsiteX0" fmla="*/ 0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0 w 5638800"/>
              <a:gd name="connsiteY4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325315 w 5638800"/>
              <a:gd name="connsiteY4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90854 w 5638800"/>
              <a:gd name="connsiteY4" fmla="*/ 797282 h 5067413"/>
              <a:gd name="connsiteX5" fmla="*/ 325315 w 5638800"/>
              <a:gd name="connsiteY5" fmla="*/ 0 h 5067413"/>
              <a:gd name="connsiteX0" fmla="*/ 569647 w 5883132"/>
              <a:gd name="connsiteY0" fmla="*/ 0 h 5067413"/>
              <a:gd name="connsiteX1" fmla="*/ 5883132 w 5883132"/>
              <a:gd name="connsiteY1" fmla="*/ 0 h 5067413"/>
              <a:gd name="connsiteX2" fmla="*/ 5883132 w 5883132"/>
              <a:gd name="connsiteY2" fmla="*/ 5067413 h 5067413"/>
              <a:gd name="connsiteX3" fmla="*/ 244332 w 5883132"/>
              <a:gd name="connsiteY3" fmla="*/ 5067413 h 5067413"/>
              <a:gd name="connsiteX4" fmla="*/ 1355094 w 5883132"/>
              <a:gd name="connsiteY4" fmla="*/ 814867 h 5067413"/>
              <a:gd name="connsiteX5" fmla="*/ 335186 w 5883132"/>
              <a:gd name="connsiteY5" fmla="*/ 797282 h 5067413"/>
              <a:gd name="connsiteX6" fmla="*/ 569647 w 5883132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3669 w 5937154"/>
              <a:gd name="connsiteY0" fmla="*/ 0 h 5067413"/>
              <a:gd name="connsiteX1" fmla="*/ 5937154 w 5937154"/>
              <a:gd name="connsiteY1" fmla="*/ 0 h 5067413"/>
              <a:gd name="connsiteX2" fmla="*/ 5937154 w 5937154"/>
              <a:gd name="connsiteY2" fmla="*/ 5067413 h 5067413"/>
              <a:gd name="connsiteX3" fmla="*/ 298354 w 5937154"/>
              <a:gd name="connsiteY3" fmla="*/ 5067413 h 5067413"/>
              <a:gd name="connsiteX4" fmla="*/ 1416260 w 5937154"/>
              <a:gd name="connsiteY4" fmla="*/ 795817 h 5067413"/>
              <a:gd name="connsiteX5" fmla="*/ 389208 w 5937154"/>
              <a:gd name="connsiteY5" fmla="*/ 797282 h 5067413"/>
              <a:gd name="connsiteX6" fmla="*/ 623669 w 5937154"/>
              <a:gd name="connsiteY6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1117906 w 5638800"/>
              <a:gd name="connsiteY4" fmla="*/ 795817 h 5067413"/>
              <a:gd name="connsiteX5" fmla="*/ 90854 w 5638800"/>
              <a:gd name="connsiteY5" fmla="*/ 797282 h 5067413"/>
              <a:gd name="connsiteX6" fmla="*/ 325315 w 5638800"/>
              <a:gd name="connsiteY6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56783 w 5547946"/>
              <a:gd name="connsiteY3" fmla="*/ 4524488 h 5067413"/>
              <a:gd name="connsiteX4" fmla="*/ 1027052 w 5547946"/>
              <a:gd name="connsiteY4" fmla="*/ 795817 h 5067413"/>
              <a:gd name="connsiteX5" fmla="*/ 0 w 5547946"/>
              <a:gd name="connsiteY5" fmla="*/ 797282 h 5067413"/>
              <a:gd name="connsiteX6" fmla="*/ 234461 w 5547946"/>
              <a:gd name="connsiteY6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4569340"/>
              <a:gd name="connsiteX1" fmla="*/ 5547946 w 5547946"/>
              <a:gd name="connsiteY1" fmla="*/ 0 h 4569340"/>
              <a:gd name="connsiteX2" fmla="*/ 4595446 w 5547946"/>
              <a:gd name="connsiteY2" fmla="*/ 3395775 h 4569340"/>
              <a:gd name="connsiteX3" fmla="*/ 1661746 w 5547946"/>
              <a:gd name="connsiteY3" fmla="*/ 4538776 h 4569340"/>
              <a:gd name="connsiteX4" fmla="*/ 56783 w 5547946"/>
              <a:gd name="connsiteY4" fmla="*/ 4524488 h 4569340"/>
              <a:gd name="connsiteX5" fmla="*/ 1027052 w 5547946"/>
              <a:gd name="connsiteY5" fmla="*/ 795817 h 4569340"/>
              <a:gd name="connsiteX6" fmla="*/ 0 w 5547946"/>
              <a:gd name="connsiteY6" fmla="*/ 797282 h 4569340"/>
              <a:gd name="connsiteX7" fmla="*/ 234461 w 5547946"/>
              <a:gd name="connsiteY7" fmla="*/ 0 h 4569340"/>
              <a:gd name="connsiteX0" fmla="*/ 234461 w 5797041"/>
              <a:gd name="connsiteY0" fmla="*/ 0 h 4538776"/>
              <a:gd name="connsiteX1" fmla="*/ 5547946 w 5797041"/>
              <a:gd name="connsiteY1" fmla="*/ 0 h 4538776"/>
              <a:gd name="connsiteX2" fmla="*/ 4595446 w 5797041"/>
              <a:gd name="connsiteY2" fmla="*/ 3395775 h 4538776"/>
              <a:gd name="connsiteX3" fmla="*/ 1661746 w 5797041"/>
              <a:gd name="connsiteY3" fmla="*/ 4538776 h 4538776"/>
              <a:gd name="connsiteX4" fmla="*/ 56783 w 5797041"/>
              <a:gd name="connsiteY4" fmla="*/ 4524488 h 4538776"/>
              <a:gd name="connsiteX5" fmla="*/ 1027052 w 5797041"/>
              <a:gd name="connsiteY5" fmla="*/ 795817 h 4538776"/>
              <a:gd name="connsiteX6" fmla="*/ 0 w 5797041"/>
              <a:gd name="connsiteY6" fmla="*/ 797282 h 4538776"/>
              <a:gd name="connsiteX7" fmla="*/ 234461 w 5797041"/>
              <a:gd name="connsiteY7" fmla="*/ 0 h 4538776"/>
              <a:gd name="connsiteX0" fmla="*/ 234461 w 4774038"/>
              <a:gd name="connsiteY0" fmla="*/ 0 h 4538776"/>
              <a:gd name="connsiteX1" fmla="*/ 3992196 w 4774038"/>
              <a:gd name="connsiteY1" fmla="*/ 0 h 4538776"/>
              <a:gd name="connsiteX2" fmla="*/ 4595446 w 4774038"/>
              <a:gd name="connsiteY2" fmla="*/ 3395775 h 4538776"/>
              <a:gd name="connsiteX3" fmla="*/ 1661746 w 4774038"/>
              <a:gd name="connsiteY3" fmla="*/ 4538776 h 4538776"/>
              <a:gd name="connsiteX4" fmla="*/ 56783 w 4774038"/>
              <a:gd name="connsiteY4" fmla="*/ 4524488 h 4538776"/>
              <a:gd name="connsiteX5" fmla="*/ 1027052 w 4774038"/>
              <a:gd name="connsiteY5" fmla="*/ 795817 h 4538776"/>
              <a:gd name="connsiteX6" fmla="*/ 0 w 4774038"/>
              <a:gd name="connsiteY6" fmla="*/ 797282 h 4538776"/>
              <a:gd name="connsiteX7" fmla="*/ 234461 w 4774038"/>
              <a:gd name="connsiteY7" fmla="*/ 0 h 4538776"/>
              <a:gd name="connsiteX0" fmla="*/ 234461 w 5361108"/>
              <a:gd name="connsiteY0" fmla="*/ 0 h 4538776"/>
              <a:gd name="connsiteX1" fmla="*/ 3992196 w 5361108"/>
              <a:gd name="connsiteY1" fmla="*/ 0 h 4538776"/>
              <a:gd name="connsiteX2" fmla="*/ 5338396 w 5361108"/>
              <a:gd name="connsiteY2" fmla="*/ 901813 h 4538776"/>
              <a:gd name="connsiteX3" fmla="*/ 4595446 w 5361108"/>
              <a:gd name="connsiteY3" fmla="*/ 3395775 h 4538776"/>
              <a:gd name="connsiteX4" fmla="*/ 1661746 w 5361108"/>
              <a:gd name="connsiteY4" fmla="*/ 4538776 h 4538776"/>
              <a:gd name="connsiteX5" fmla="*/ 56783 w 5361108"/>
              <a:gd name="connsiteY5" fmla="*/ 4524488 h 4538776"/>
              <a:gd name="connsiteX6" fmla="*/ 1027052 w 5361108"/>
              <a:gd name="connsiteY6" fmla="*/ 795817 h 4538776"/>
              <a:gd name="connsiteX7" fmla="*/ 0 w 5361108"/>
              <a:gd name="connsiteY7" fmla="*/ 797282 h 4538776"/>
              <a:gd name="connsiteX8" fmla="*/ 234461 w 5361108"/>
              <a:gd name="connsiteY8" fmla="*/ 0 h 4538776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6434 h 4545210"/>
              <a:gd name="connsiteX1" fmla="*/ 4074746 w 5361108"/>
              <a:gd name="connsiteY1" fmla="*/ 84 h 4545210"/>
              <a:gd name="connsiteX2" fmla="*/ 5338396 w 5361108"/>
              <a:gd name="connsiteY2" fmla="*/ 908247 h 4545210"/>
              <a:gd name="connsiteX3" fmla="*/ 4595446 w 5361108"/>
              <a:gd name="connsiteY3" fmla="*/ 3402209 h 4545210"/>
              <a:gd name="connsiteX4" fmla="*/ 1661746 w 5361108"/>
              <a:gd name="connsiteY4" fmla="*/ 4545210 h 4545210"/>
              <a:gd name="connsiteX5" fmla="*/ 56783 w 5361108"/>
              <a:gd name="connsiteY5" fmla="*/ 4530922 h 4545210"/>
              <a:gd name="connsiteX6" fmla="*/ 1027052 w 5361108"/>
              <a:gd name="connsiteY6" fmla="*/ 802251 h 4545210"/>
              <a:gd name="connsiteX7" fmla="*/ 0 w 5361108"/>
              <a:gd name="connsiteY7" fmla="*/ 803716 h 4545210"/>
              <a:gd name="connsiteX8" fmla="*/ 234461 w 5361108"/>
              <a:gd name="connsiteY8" fmla="*/ 6434 h 4545210"/>
              <a:gd name="connsiteX0" fmla="*/ 234461 w 5375920"/>
              <a:gd name="connsiteY0" fmla="*/ 6434 h 4545210"/>
              <a:gd name="connsiteX1" fmla="*/ 4074746 w 5375920"/>
              <a:gd name="connsiteY1" fmla="*/ 84 h 4545210"/>
              <a:gd name="connsiteX2" fmla="*/ 5338396 w 5375920"/>
              <a:gd name="connsiteY2" fmla="*/ 908247 h 4545210"/>
              <a:gd name="connsiteX3" fmla="*/ 4754196 w 5375920"/>
              <a:gd name="connsiteY3" fmla="*/ 3262509 h 4545210"/>
              <a:gd name="connsiteX4" fmla="*/ 1661746 w 5375920"/>
              <a:gd name="connsiteY4" fmla="*/ 4545210 h 4545210"/>
              <a:gd name="connsiteX5" fmla="*/ 56783 w 5375920"/>
              <a:gd name="connsiteY5" fmla="*/ 4530922 h 4545210"/>
              <a:gd name="connsiteX6" fmla="*/ 1027052 w 5375920"/>
              <a:gd name="connsiteY6" fmla="*/ 802251 h 4545210"/>
              <a:gd name="connsiteX7" fmla="*/ 0 w 5375920"/>
              <a:gd name="connsiteY7" fmla="*/ 803716 h 4545210"/>
              <a:gd name="connsiteX8" fmla="*/ 234461 w 5375920"/>
              <a:gd name="connsiteY8" fmla="*/ 6434 h 4545210"/>
              <a:gd name="connsiteX0" fmla="*/ 234461 w 5363769"/>
              <a:gd name="connsiteY0" fmla="*/ 6434 h 4545210"/>
              <a:gd name="connsiteX1" fmla="*/ 4074746 w 5363769"/>
              <a:gd name="connsiteY1" fmla="*/ 84 h 4545210"/>
              <a:gd name="connsiteX2" fmla="*/ 5338396 w 5363769"/>
              <a:gd name="connsiteY2" fmla="*/ 908247 h 4545210"/>
              <a:gd name="connsiteX3" fmla="*/ 4754196 w 5363769"/>
              <a:gd name="connsiteY3" fmla="*/ 3262509 h 4545210"/>
              <a:gd name="connsiteX4" fmla="*/ 1661746 w 5363769"/>
              <a:gd name="connsiteY4" fmla="*/ 4545210 h 4545210"/>
              <a:gd name="connsiteX5" fmla="*/ 56783 w 5363769"/>
              <a:gd name="connsiteY5" fmla="*/ 4530922 h 4545210"/>
              <a:gd name="connsiteX6" fmla="*/ 1027052 w 5363769"/>
              <a:gd name="connsiteY6" fmla="*/ 802251 h 4545210"/>
              <a:gd name="connsiteX7" fmla="*/ 0 w 5363769"/>
              <a:gd name="connsiteY7" fmla="*/ 803716 h 4545210"/>
              <a:gd name="connsiteX8" fmla="*/ 234461 w 5363769"/>
              <a:gd name="connsiteY8" fmla="*/ 6434 h 4545210"/>
              <a:gd name="connsiteX0" fmla="*/ 234461 w 5375235"/>
              <a:gd name="connsiteY0" fmla="*/ 6434 h 4545210"/>
              <a:gd name="connsiteX1" fmla="*/ 4074746 w 5375235"/>
              <a:gd name="connsiteY1" fmla="*/ 84 h 4545210"/>
              <a:gd name="connsiteX2" fmla="*/ 5338396 w 5375235"/>
              <a:gd name="connsiteY2" fmla="*/ 908247 h 4545210"/>
              <a:gd name="connsiteX3" fmla="*/ 4754196 w 5375235"/>
              <a:gd name="connsiteY3" fmla="*/ 3262509 h 4545210"/>
              <a:gd name="connsiteX4" fmla="*/ 1661746 w 5375235"/>
              <a:gd name="connsiteY4" fmla="*/ 4545210 h 4545210"/>
              <a:gd name="connsiteX5" fmla="*/ 56783 w 5375235"/>
              <a:gd name="connsiteY5" fmla="*/ 4530922 h 4545210"/>
              <a:gd name="connsiteX6" fmla="*/ 1027052 w 5375235"/>
              <a:gd name="connsiteY6" fmla="*/ 802251 h 4545210"/>
              <a:gd name="connsiteX7" fmla="*/ 0 w 5375235"/>
              <a:gd name="connsiteY7" fmla="*/ 803716 h 4545210"/>
              <a:gd name="connsiteX8" fmla="*/ 234461 w 5375235"/>
              <a:gd name="connsiteY8" fmla="*/ 6434 h 4545210"/>
              <a:gd name="connsiteX0" fmla="*/ 234461 w 5398141"/>
              <a:gd name="connsiteY0" fmla="*/ 6434 h 4545210"/>
              <a:gd name="connsiteX1" fmla="*/ 4074746 w 5398141"/>
              <a:gd name="connsiteY1" fmla="*/ 84 h 4545210"/>
              <a:gd name="connsiteX2" fmla="*/ 5338396 w 5398141"/>
              <a:gd name="connsiteY2" fmla="*/ 908247 h 4545210"/>
              <a:gd name="connsiteX3" fmla="*/ 4919296 w 5398141"/>
              <a:gd name="connsiteY3" fmla="*/ 3052959 h 4545210"/>
              <a:gd name="connsiteX4" fmla="*/ 1661746 w 5398141"/>
              <a:gd name="connsiteY4" fmla="*/ 4545210 h 4545210"/>
              <a:gd name="connsiteX5" fmla="*/ 56783 w 5398141"/>
              <a:gd name="connsiteY5" fmla="*/ 4530922 h 4545210"/>
              <a:gd name="connsiteX6" fmla="*/ 1027052 w 5398141"/>
              <a:gd name="connsiteY6" fmla="*/ 802251 h 4545210"/>
              <a:gd name="connsiteX7" fmla="*/ 0 w 5398141"/>
              <a:gd name="connsiteY7" fmla="*/ 803716 h 4545210"/>
              <a:gd name="connsiteX8" fmla="*/ 234461 w 5398141"/>
              <a:gd name="connsiteY8" fmla="*/ 6434 h 4545210"/>
              <a:gd name="connsiteX0" fmla="*/ 234461 w 5398141"/>
              <a:gd name="connsiteY0" fmla="*/ 6434 h 4545210"/>
              <a:gd name="connsiteX1" fmla="*/ 4074746 w 5398141"/>
              <a:gd name="connsiteY1" fmla="*/ 84 h 4545210"/>
              <a:gd name="connsiteX2" fmla="*/ 5338396 w 5398141"/>
              <a:gd name="connsiteY2" fmla="*/ 908247 h 4545210"/>
              <a:gd name="connsiteX3" fmla="*/ 4919296 w 5398141"/>
              <a:gd name="connsiteY3" fmla="*/ 3052959 h 4545210"/>
              <a:gd name="connsiteX4" fmla="*/ 1661746 w 5398141"/>
              <a:gd name="connsiteY4" fmla="*/ 4545210 h 4545210"/>
              <a:gd name="connsiteX5" fmla="*/ 56783 w 5398141"/>
              <a:gd name="connsiteY5" fmla="*/ 4530922 h 4545210"/>
              <a:gd name="connsiteX6" fmla="*/ 1027052 w 5398141"/>
              <a:gd name="connsiteY6" fmla="*/ 802251 h 4545210"/>
              <a:gd name="connsiteX7" fmla="*/ 0 w 5398141"/>
              <a:gd name="connsiteY7" fmla="*/ 803716 h 4545210"/>
              <a:gd name="connsiteX8" fmla="*/ 234461 w 5398141"/>
              <a:gd name="connsiteY8" fmla="*/ 6434 h 4545210"/>
              <a:gd name="connsiteX0" fmla="*/ 234461 w 5384721"/>
              <a:gd name="connsiteY0" fmla="*/ 6434 h 4545210"/>
              <a:gd name="connsiteX1" fmla="*/ 4074746 w 5384721"/>
              <a:gd name="connsiteY1" fmla="*/ 84 h 4545210"/>
              <a:gd name="connsiteX2" fmla="*/ 5338396 w 5384721"/>
              <a:gd name="connsiteY2" fmla="*/ 908247 h 4545210"/>
              <a:gd name="connsiteX3" fmla="*/ 4919296 w 5384721"/>
              <a:gd name="connsiteY3" fmla="*/ 3052959 h 4545210"/>
              <a:gd name="connsiteX4" fmla="*/ 1661746 w 5384721"/>
              <a:gd name="connsiteY4" fmla="*/ 4545210 h 4545210"/>
              <a:gd name="connsiteX5" fmla="*/ 56783 w 5384721"/>
              <a:gd name="connsiteY5" fmla="*/ 4530922 h 4545210"/>
              <a:gd name="connsiteX6" fmla="*/ 1027052 w 5384721"/>
              <a:gd name="connsiteY6" fmla="*/ 802251 h 4545210"/>
              <a:gd name="connsiteX7" fmla="*/ 0 w 5384721"/>
              <a:gd name="connsiteY7" fmla="*/ 803716 h 4545210"/>
              <a:gd name="connsiteX8" fmla="*/ 234461 w 5384721"/>
              <a:gd name="connsiteY8" fmla="*/ 6434 h 4545210"/>
              <a:gd name="connsiteX0" fmla="*/ 234461 w 5378899"/>
              <a:gd name="connsiteY0" fmla="*/ 6434 h 4545210"/>
              <a:gd name="connsiteX1" fmla="*/ 4074746 w 5378899"/>
              <a:gd name="connsiteY1" fmla="*/ 84 h 4545210"/>
              <a:gd name="connsiteX2" fmla="*/ 5338396 w 5378899"/>
              <a:gd name="connsiteY2" fmla="*/ 908247 h 4545210"/>
              <a:gd name="connsiteX3" fmla="*/ 4919296 w 5378899"/>
              <a:gd name="connsiteY3" fmla="*/ 3052959 h 4545210"/>
              <a:gd name="connsiteX4" fmla="*/ 1661746 w 5378899"/>
              <a:gd name="connsiteY4" fmla="*/ 4545210 h 4545210"/>
              <a:gd name="connsiteX5" fmla="*/ 56783 w 5378899"/>
              <a:gd name="connsiteY5" fmla="*/ 4530922 h 4545210"/>
              <a:gd name="connsiteX6" fmla="*/ 1027052 w 5378899"/>
              <a:gd name="connsiteY6" fmla="*/ 802251 h 4545210"/>
              <a:gd name="connsiteX7" fmla="*/ 0 w 5378899"/>
              <a:gd name="connsiteY7" fmla="*/ 803716 h 4545210"/>
              <a:gd name="connsiteX8" fmla="*/ 234461 w 5378899"/>
              <a:gd name="connsiteY8" fmla="*/ 6434 h 4545210"/>
              <a:gd name="connsiteX0" fmla="*/ 234461 w 5425312"/>
              <a:gd name="connsiteY0" fmla="*/ 6434 h 4545210"/>
              <a:gd name="connsiteX1" fmla="*/ 4074746 w 5425312"/>
              <a:gd name="connsiteY1" fmla="*/ 84 h 4545210"/>
              <a:gd name="connsiteX2" fmla="*/ 5338396 w 5425312"/>
              <a:gd name="connsiteY2" fmla="*/ 908247 h 4545210"/>
              <a:gd name="connsiteX3" fmla="*/ 4919296 w 5425312"/>
              <a:gd name="connsiteY3" fmla="*/ 3052959 h 4545210"/>
              <a:gd name="connsiteX4" fmla="*/ 1668096 w 5425312"/>
              <a:gd name="connsiteY4" fmla="*/ 4545210 h 4545210"/>
              <a:gd name="connsiteX5" fmla="*/ 56783 w 5425312"/>
              <a:gd name="connsiteY5" fmla="*/ 4530922 h 4545210"/>
              <a:gd name="connsiteX6" fmla="*/ 1027052 w 5425312"/>
              <a:gd name="connsiteY6" fmla="*/ 802251 h 4545210"/>
              <a:gd name="connsiteX7" fmla="*/ 0 w 5425312"/>
              <a:gd name="connsiteY7" fmla="*/ 803716 h 4545210"/>
              <a:gd name="connsiteX8" fmla="*/ 234461 w 5425312"/>
              <a:gd name="connsiteY8" fmla="*/ 6434 h 4545210"/>
              <a:gd name="connsiteX0" fmla="*/ 234461 w 5425312"/>
              <a:gd name="connsiteY0" fmla="*/ 6434 h 4545210"/>
              <a:gd name="connsiteX1" fmla="*/ 4074746 w 5425312"/>
              <a:gd name="connsiteY1" fmla="*/ 84 h 4545210"/>
              <a:gd name="connsiteX2" fmla="*/ 5338396 w 5425312"/>
              <a:gd name="connsiteY2" fmla="*/ 908247 h 4545210"/>
              <a:gd name="connsiteX3" fmla="*/ 4919296 w 5425312"/>
              <a:gd name="connsiteY3" fmla="*/ 3052959 h 4545210"/>
              <a:gd name="connsiteX4" fmla="*/ 1668096 w 5425312"/>
              <a:gd name="connsiteY4" fmla="*/ 4545210 h 4545210"/>
              <a:gd name="connsiteX5" fmla="*/ 56783 w 5425312"/>
              <a:gd name="connsiteY5" fmla="*/ 4530922 h 4545210"/>
              <a:gd name="connsiteX6" fmla="*/ 1027052 w 5425312"/>
              <a:gd name="connsiteY6" fmla="*/ 802251 h 4545210"/>
              <a:gd name="connsiteX7" fmla="*/ 0 w 5425312"/>
              <a:gd name="connsiteY7" fmla="*/ 803716 h 4545210"/>
              <a:gd name="connsiteX8" fmla="*/ 234461 w 5425312"/>
              <a:gd name="connsiteY8" fmla="*/ 6434 h 4545210"/>
              <a:gd name="connsiteX0" fmla="*/ 234461 w 5384517"/>
              <a:gd name="connsiteY0" fmla="*/ 6434 h 4545210"/>
              <a:gd name="connsiteX1" fmla="*/ 4074746 w 5384517"/>
              <a:gd name="connsiteY1" fmla="*/ 84 h 4545210"/>
              <a:gd name="connsiteX2" fmla="*/ 5338396 w 5384517"/>
              <a:gd name="connsiteY2" fmla="*/ 908247 h 4545210"/>
              <a:gd name="connsiteX3" fmla="*/ 4722446 w 5384517"/>
              <a:gd name="connsiteY3" fmla="*/ 3300609 h 4545210"/>
              <a:gd name="connsiteX4" fmla="*/ 1668096 w 5384517"/>
              <a:gd name="connsiteY4" fmla="*/ 4545210 h 4545210"/>
              <a:gd name="connsiteX5" fmla="*/ 56783 w 5384517"/>
              <a:gd name="connsiteY5" fmla="*/ 4530922 h 4545210"/>
              <a:gd name="connsiteX6" fmla="*/ 1027052 w 5384517"/>
              <a:gd name="connsiteY6" fmla="*/ 802251 h 4545210"/>
              <a:gd name="connsiteX7" fmla="*/ 0 w 5384517"/>
              <a:gd name="connsiteY7" fmla="*/ 803716 h 4545210"/>
              <a:gd name="connsiteX8" fmla="*/ 234461 w 5384517"/>
              <a:gd name="connsiteY8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81651"/>
              <a:gd name="connsiteY0" fmla="*/ 6434 h 4545210"/>
              <a:gd name="connsiteX1" fmla="*/ 4074746 w 5381651"/>
              <a:gd name="connsiteY1" fmla="*/ 84 h 4545210"/>
              <a:gd name="connsiteX2" fmla="*/ 5338396 w 5381651"/>
              <a:gd name="connsiteY2" fmla="*/ 908247 h 4545210"/>
              <a:gd name="connsiteX3" fmla="*/ 4862146 w 5381651"/>
              <a:gd name="connsiteY3" fmla="*/ 3122809 h 4545210"/>
              <a:gd name="connsiteX4" fmla="*/ 2734897 w 5381651"/>
              <a:gd name="connsiteY4" fmla="*/ 4203897 h 4545210"/>
              <a:gd name="connsiteX5" fmla="*/ 1668096 w 5381651"/>
              <a:gd name="connsiteY5" fmla="*/ 4545210 h 4545210"/>
              <a:gd name="connsiteX6" fmla="*/ 56783 w 5381651"/>
              <a:gd name="connsiteY6" fmla="*/ 4530922 h 4545210"/>
              <a:gd name="connsiteX7" fmla="*/ 1027052 w 5381651"/>
              <a:gd name="connsiteY7" fmla="*/ 802251 h 4545210"/>
              <a:gd name="connsiteX8" fmla="*/ 0 w 5381651"/>
              <a:gd name="connsiteY8" fmla="*/ 803716 h 4545210"/>
              <a:gd name="connsiteX9" fmla="*/ 234461 w 5381651"/>
              <a:gd name="connsiteY9" fmla="*/ 6434 h 4545210"/>
              <a:gd name="connsiteX0" fmla="*/ 234461 w 5381651"/>
              <a:gd name="connsiteY0" fmla="*/ 6434 h 4545210"/>
              <a:gd name="connsiteX1" fmla="*/ 4074746 w 5381651"/>
              <a:gd name="connsiteY1" fmla="*/ 84 h 4545210"/>
              <a:gd name="connsiteX2" fmla="*/ 5338396 w 5381651"/>
              <a:gd name="connsiteY2" fmla="*/ 908247 h 4545210"/>
              <a:gd name="connsiteX3" fmla="*/ 4862146 w 5381651"/>
              <a:gd name="connsiteY3" fmla="*/ 3122809 h 4545210"/>
              <a:gd name="connsiteX4" fmla="*/ 2734897 w 5381651"/>
              <a:gd name="connsiteY4" fmla="*/ 4203897 h 4545210"/>
              <a:gd name="connsiteX5" fmla="*/ 1668096 w 5381651"/>
              <a:gd name="connsiteY5" fmla="*/ 4545210 h 4545210"/>
              <a:gd name="connsiteX6" fmla="*/ 56783 w 5381651"/>
              <a:gd name="connsiteY6" fmla="*/ 4530922 h 4545210"/>
              <a:gd name="connsiteX7" fmla="*/ 1027052 w 5381651"/>
              <a:gd name="connsiteY7" fmla="*/ 802251 h 4545210"/>
              <a:gd name="connsiteX8" fmla="*/ 0 w 5381651"/>
              <a:gd name="connsiteY8" fmla="*/ 803716 h 4545210"/>
              <a:gd name="connsiteX9" fmla="*/ 234461 w 5381651"/>
              <a:gd name="connsiteY9" fmla="*/ 6434 h 4545210"/>
              <a:gd name="connsiteX0" fmla="*/ 234461 w 5374230"/>
              <a:gd name="connsiteY0" fmla="*/ 6434 h 4545210"/>
              <a:gd name="connsiteX1" fmla="*/ 4074746 w 5374230"/>
              <a:gd name="connsiteY1" fmla="*/ 84 h 4545210"/>
              <a:gd name="connsiteX2" fmla="*/ 5338396 w 5374230"/>
              <a:gd name="connsiteY2" fmla="*/ 908247 h 4545210"/>
              <a:gd name="connsiteX3" fmla="*/ 4862146 w 5374230"/>
              <a:gd name="connsiteY3" fmla="*/ 3122809 h 4545210"/>
              <a:gd name="connsiteX4" fmla="*/ 2734897 w 5374230"/>
              <a:gd name="connsiteY4" fmla="*/ 4203897 h 4545210"/>
              <a:gd name="connsiteX5" fmla="*/ 1668096 w 5374230"/>
              <a:gd name="connsiteY5" fmla="*/ 4545210 h 4545210"/>
              <a:gd name="connsiteX6" fmla="*/ 56783 w 5374230"/>
              <a:gd name="connsiteY6" fmla="*/ 4530922 h 4545210"/>
              <a:gd name="connsiteX7" fmla="*/ 1027052 w 5374230"/>
              <a:gd name="connsiteY7" fmla="*/ 802251 h 4545210"/>
              <a:gd name="connsiteX8" fmla="*/ 0 w 5374230"/>
              <a:gd name="connsiteY8" fmla="*/ 803716 h 4545210"/>
              <a:gd name="connsiteX9" fmla="*/ 234461 w 5374230"/>
              <a:gd name="connsiteY9" fmla="*/ 6434 h 4545210"/>
              <a:gd name="connsiteX0" fmla="*/ 234461 w 5366809"/>
              <a:gd name="connsiteY0" fmla="*/ 6434 h 4545210"/>
              <a:gd name="connsiteX1" fmla="*/ 4074746 w 5366809"/>
              <a:gd name="connsiteY1" fmla="*/ 84 h 4545210"/>
              <a:gd name="connsiteX2" fmla="*/ 5338396 w 5366809"/>
              <a:gd name="connsiteY2" fmla="*/ 908247 h 4545210"/>
              <a:gd name="connsiteX3" fmla="*/ 4862146 w 5366809"/>
              <a:gd name="connsiteY3" fmla="*/ 3122809 h 4545210"/>
              <a:gd name="connsiteX4" fmla="*/ 2734897 w 5366809"/>
              <a:gd name="connsiteY4" fmla="*/ 4203897 h 4545210"/>
              <a:gd name="connsiteX5" fmla="*/ 1668096 w 5366809"/>
              <a:gd name="connsiteY5" fmla="*/ 4545210 h 4545210"/>
              <a:gd name="connsiteX6" fmla="*/ 56783 w 5366809"/>
              <a:gd name="connsiteY6" fmla="*/ 4530922 h 4545210"/>
              <a:gd name="connsiteX7" fmla="*/ 1027052 w 5366809"/>
              <a:gd name="connsiteY7" fmla="*/ 802251 h 4545210"/>
              <a:gd name="connsiteX8" fmla="*/ 0 w 5366809"/>
              <a:gd name="connsiteY8" fmla="*/ 803716 h 4545210"/>
              <a:gd name="connsiteX9" fmla="*/ 234461 w 5366809"/>
              <a:gd name="connsiteY9" fmla="*/ 6434 h 4545210"/>
              <a:gd name="connsiteX0" fmla="*/ 234461 w 5367582"/>
              <a:gd name="connsiteY0" fmla="*/ 6434 h 4545210"/>
              <a:gd name="connsiteX1" fmla="*/ 4074746 w 5367582"/>
              <a:gd name="connsiteY1" fmla="*/ 84 h 4545210"/>
              <a:gd name="connsiteX2" fmla="*/ 5338396 w 5367582"/>
              <a:gd name="connsiteY2" fmla="*/ 908247 h 4545210"/>
              <a:gd name="connsiteX3" fmla="*/ 4874846 w 5367582"/>
              <a:gd name="connsiteY3" fmla="*/ 3141859 h 4545210"/>
              <a:gd name="connsiteX4" fmla="*/ 2734897 w 5367582"/>
              <a:gd name="connsiteY4" fmla="*/ 4203897 h 4545210"/>
              <a:gd name="connsiteX5" fmla="*/ 1668096 w 5367582"/>
              <a:gd name="connsiteY5" fmla="*/ 4545210 h 4545210"/>
              <a:gd name="connsiteX6" fmla="*/ 56783 w 5367582"/>
              <a:gd name="connsiteY6" fmla="*/ 4530922 h 4545210"/>
              <a:gd name="connsiteX7" fmla="*/ 1027052 w 5367582"/>
              <a:gd name="connsiteY7" fmla="*/ 802251 h 4545210"/>
              <a:gd name="connsiteX8" fmla="*/ 0 w 5367582"/>
              <a:gd name="connsiteY8" fmla="*/ 803716 h 4545210"/>
              <a:gd name="connsiteX9" fmla="*/ 234461 w 5367582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1907"/>
              <a:gd name="connsiteY0" fmla="*/ 6434 h 4545210"/>
              <a:gd name="connsiteX1" fmla="*/ 4074746 w 5381907"/>
              <a:gd name="connsiteY1" fmla="*/ 84 h 4545210"/>
              <a:gd name="connsiteX2" fmla="*/ 5338396 w 5381907"/>
              <a:gd name="connsiteY2" fmla="*/ 908247 h 4545210"/>
              <a:gd name="connsiteX3" fmla="*/ 4874846 w 5381907"/>
              <a:gd name="connsiteY3" fmla="*/ 3141859 h 4545210"/>
              <a:gd name="connsiteX4" fmla="*/ 2804747 w 5381907"/>
              <a:gd name="connsiteY4" fmla="*/ 4165797 h 4545210"/>
              <a:gd name="connsiteX5" fmla="*/ 1668096 w 5381907"/>
              <a:gd name="connsiteY5" fmla="*/ 4545210 h 4545210"/>
              <a:gd name="connsiteX6" fmla="*/ 56783 w 5381907"/>
              <a:gd name="connsiteY6" fmla="*/ 4530922 h 4545210"/>
              <a:gd name="connsiteX7" fmla="*/ 1027052 w 5381907"/>
              <a:gd name="connsiteY7" fmla="*/ 802251 h 4545210"/>
              <a:gd name="connsiteX8" fmla="*/ 0 w 5381907"/>
              <a:gd name="connsiteY8" fmla="*/ 803716 h 4545210"/>
              <a:gd name="connsiteX9" fmla="*/ 234461 w 5381907"/>
              <a:gd name="connsiteY9" fmla="*/ 6434 h 4545210"/>
              <a:gd name="connsiteX0" fmla="*/ 234461 w 5415963"/>
              <a:gd name="connsiteY0" fmla="*/ 6434 h 4545210"/>
              <a:gd name="connsiteX1" fmla="*/ 4074746 w 5415963"/>
              <a:gd name="connsiteY1" fmla="*/ 84 h 4545210"/>
              <a:gd name="connsiteX2" fmla="*/ 5338396 w 5415963"/>
              <a:gd name="connsiteY2" fmla="*/ 908247 h 4545210"/>
              <a:gd name="connsiteX3" fmla="*/ 5217748 w 5415963"/>
              <a:gd name="connsiteY3" fmla="*/ 2146497 h 4545210"/>
              <a:gd name="connsiteX4" fmla="*/ 4874846 w 5415963"/>
              <a:gd name="connsiteY4" fmla="*/ 3141859 h 4545210"/>
              <a:gd name="connsiteX5" fmla="*/ 2804747 w 5415963"/>
              <a:gd name="connsiteY5" fmla="*/ 4165797 h 4545210"/>
              <a:gd name="connsiteX6" fmla="*/ 1668096 w 5415963"/>
              <a:gd name="connsiteY6" fmla="*/ 4545210 h 4545210"/>
              <a:gd name="connsiteX7" fmla="*/ 56783 w 5415963"/>
              <a:gd name="connsiteY7" fmla="*/ 4530922 h 4545210"/>
              <a:gd name="connsiteX8" fmla="*/ 1027052 w 5415963"/>
              <a:gd name="connsiteY8" fmla="*/ 802251 h 4545210"/>
              <a:gd name="connsiteX9" fmla="*/ 0 w 5415963"/>
              <a:gd name="connsiteY9" fmla="*/ 803716 h 4545210"/>
              <a:gd name="connsiteX10" fmla="*/ 234461 w 5415963"/>
              <a:gd name="connsiteY10" fmla="*/ 6434 h 4545210"/>
              <a:gd name="connsiteX0" fmla="*/ 234461 w 5415963"/>
              <a:gd name="connsiteY0" fmla="*/ 6434 h 4545210"/>
              <a:gd name="connsiteX1" fmla="*/ 4074746 w 5415963"/>
              <a:gd name="connsiteY1" fmla="*/ 84 h 4545210"/>
              <a:gd name="connsiteX2" fmla="*/ 5338396 w 5415963"/>
              <a:gd name="connsiteY2" fmla="*/ 908247 h 4545210"/>
              <a:gd name="connsiteX3" fmla="*/ 5217748 w 5415963"/>
              <a:gd name="connsiteY3" fmla="*/ 2146497 h 4545210"/>
              <a:gd name="connsiteX4" fmla="*/ 4874846 w 5415963"/>
              <a:gd name="connsiteY4" fmla="*/ 3141859 h 4545210"/>
              <a:gd name="connsiteX5" fmla="*/ 2804747 w 5415963"/>
              <a:gd name="connsiteY5" fmla="*/ 4165797 h 4545210"/>
              <a:gd name="connsiteX6" fmla="*/ 1668096 w 5415963"/>
              <a:gd name="connsiteY6" fmla="*/ 4545210 h 4545210"/>
              <a:gd name="connsiteX7" fmla="*/ 56783 w 5415963"/>
              <a:gd name="connsiteY7" fmla="*/ 4530922 h 4545210"/>
              <a:gd name="connsiteX8" fmla="*/ 1027052 w 5415963"/>
              <a:gd name="connsiteY8" fmla="*/ 802251 h 4545210"/>
              <a:gd name="connsiteX9" fmla="*/ 0 w 5415963"/>
              <a:gd name="connsiteY9" fmla="*/ 803716 h 4545210"/>
              <a:gd name="connsiteX10" fmla="*/ 234461 w 5415963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874846 w 5375064"/>
              <a:gd name="connsiteY4" fmla="*/ 314185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966923 w 5375064"/>
              <a:gd name="connsiteY4" fmla="*/ 2987872 h 4545210"/>
              <a:gd name="connsiteX5" fmla="*/ 4760546 w 5375064"/>
              <a:gd name="connsiteY5" fmla="*/ 3275209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966923 w 5375064"/>
              <a:gd name="connsiteY4" fmla="*/ 2987872 h 4545210"/>
              <a:gd name="connsiteX5" fmla="*/ 4184284 w 5375064"/>
              <a:gd name="connsiteY5" fmla="*/ 3675259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9077"/>
              <a:gd name="connsiteY0" fmla="*/ 6434 h 4545210"/>
              <a:gd name="connsiteX1" fmla="*/ 4074746 w 5379077"/>
              <a:gd name="connsiteY1" fmla="*/ 84 h 4545210"/>
              <a:gd name="connsiteX2" fmla="*/ 5338396 w 5379077"/>
              <a:gd name="connsiteY2" fmla="*/ 908247 h 4545210"/>
              <a:gd name="connsiteX3" fmla="*/ 5217748 w 5379077"/>
              <a:gd name="connsiteY3" fmla="*/ 2146497 h 4545210"/>
              <a:gd name="connsiteX4" fmla="*/ 4966923 w 5379077"/>
              <a:gd name="connsiteY4" fmla="*/ 2987872 h 4545210"/>
              <a:gd name="connsiteX5" fmla="*/ 4184284 w 5379077"/>
              <a:gd name="connsiteY5" fmla="*/ 3675259 h 4545210"/>
              <a:gd name="connsiteX6" fmla="*/ 1668096 w 5379077"/>
              <a:gd name="connsiteY6" fmla="*/ 4545210 h 4545210"/>
              <a:gd name="connsiteX7" fmla="*/ 56783 w 5379077"/>
              <a:gd name="connsiteY7" fmla="*/ 4530922 h 4545210"/>
              <a:gd name="connsiteX8" fmla="*/ 1027052 w 5379077"/>
              <a:gd name="connsiteY8" fmla="*/ 802251 h 4545210"/>
              <a:gd name="connsiteX9" fmla="*/ 0 w 5379077"/>
              <a:gd name="connsiteY9" fmla="*/ 803716 h 4545210"/>
              <a:gd name="connsiteX10" fmla="*/ 234461 w 5379077"/>
              <a:gd name="connsiteY10" fmla="*/ 6434 h 4545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379077" h="4545210">
                <a:moveTo>
                  <a:pt x="234461" y="6434"/>
                </a:moveTo>
                <a:lnTo>
                  <a:pt x="4074746" y="84"/>
                </a:lnTo>
                <a:cubicBezTo>
                  <a:pt x="4728552" y="-6247"/>
                  <a:pt x="5148954" y="342285"/>
                  <a:pt x="5338396" y="908247"/>
                </a:cubicBezTo>
                <a:cubicBezTo>
                  <a:pt x="5453755" y="1335833"/>
                  <a:pt x="5295006" y="1774228"/>
                  <a:pt x="5217748" y="2146497"/>
                </a:cubicBezTo>
                <a:cubicBezTo>
                  <a:pt x="5151073" y="2489926"/>
                  <a:pt x="5043123" y="2799753"/>
                  <a:pt x="4966923" y="2987872"/>
                </a:cubicBezTo>
                <a:cubicBezTo>
                  <a:pt x="4890723" y="3175991"/>
                  <a:pt x="4734089" y="3415703"/>
                  <a:pt x="4184284" y="3675259"/>
                </a:cubicBezTo>
                <a:cubicBezTo>
                  <a:pt x="3634480" y="3934815"/>
                  <a:pt x="2453115" y="4333808"/>
                  <a:pt x="1668096" y="4545210"/>
                </a:cubicBezTo>
                <a:lnTo>
                  <a:pt x="56783" y="4530922"/>
                </a:lnTo>
                <a:cubicBezTo>
                  <a:pt x="541917" y="2666586"/>
                  <a:pt x="471671" y="2928524"/>
                  <a:pt x="1027052" y="802251"/>
                </a:cubicBezTo>
                <a:cubicBezTo>
                  <a:pt x="752048" y="811532"/>
                  <a:pt x="394677" y="792989"/>
                  <a:pt x="0" y="803716"/>
                </a:cubicBezTo>
                <a:lnTo>
                  <a:pt x="234461" y="643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86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ody -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2746" y="655638"/>
            <a:ext cx="11126510" cy="792162"/>
          </a:xfrm>
          <a:prstGeom prst="rect">
            <a:avLst/>
          </a:prstGeom>
        </p:spPr>
        <p:txBody>
          <a:bodyPr lIns="0" tIns="46648" rIns="93296" bIns="46648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43177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61EC0A75-63F4-47ED-A3D9-DAFA06544F1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497580" y="1450340"/>
            <a:ext cx="8694420" cy="5129512"/>
          </a:xfrm>
          <a:custGeom>
            <a:avLst/>
            <a:gdLst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0 w 8694420"/>
              <a:gd name="connsiteY4" fmla="*/ 0 h 5129512"/>
              <a:gd name="connsiteX0" fmla="*/ 2 w 8694422"/>
              <a:gd name="connsiteY0" fmla="*/ 0 h 5129512"/>
              <a:gd name="connsiteX1" fmla="*/ 8694422 w 8694422"/>
              <a:gd name="connsiteY1" fmla="*/ 0 h 5129512"/>
              <a:gd name="connsiteX2" fmla="*/ 8694422 w 8694422"/>
              <a:gd name="connsiteY2" fmla="*/ 5129512 h 5129512"/>
              <a:gd name="connsiteX3" fmla="*/ 2 w 8694422"/>
              <a:gd name="connsiteY3" fmla="*/ 5129512 h 5129512"/>
              <a:gd name="connsiteX4" fmla="*/ 1935482 w 8694422"/>
              <a:gd name="connsiteY4" fmla="*/ 645160 h 5129512"/>
              <a:gd name="connsiteX5" fmla="*/ 2 w 8694422"/>
              <a:gd name="connsiteY5" fmla="*/ 0 h 5129512"/>
              <a:gd name="connsiteX0" fmla="*/ 320737 w 9015157"/>
              <a:gd name="connsiteY0" fmla="*/ 0 h 5129512"/>
              <a:gd name="connsiteX1" fmla="*/ 9015157 w 9015157"/>
              <a:gd name="connsiteY1" fmla="*/ 0 h 5129512"/>
              <a:gd name="connsiteX2" fmla="*/ 9015157 w 9015157"/>
              <a:gd name="connsiteY2" fmla="*/ 5129512 h 5129512"/>
              <a:gd name="connsiteX3" fmla="*/ 320737 w 9015157"/>
              <a:gd name="connsiteY3" fmla="*/ 5129512 h 5129512"/>
              <a:gd name="connsiteX4" fmla="*/ 2340037 w 9015157"/>
              <a:gd name="connsiteY4" fmla="*/ 3708400 h 5129512"/>
              <a:gd name="connsiteX5" fmla="*/ 2256217 w 9015157"/>
              <a:gd name="connsiteY5" fmla="*/ 645160 h 5129512"/>
              <a:gd name="connsiteX6" fmla="*/ 320737 w 9015157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07920 w 8694420"/>
              <a:gd name="connsiteY5" fmla="*/ 131572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07920 w 8694420"/>
              <a:gd name="connsiteY5" fmla="*/ 131572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0 w 8694420"/>
              <a:gd name="connsiteY6" fmla="*/ 0 h 5129512"/>
              <a:gd name="connsiteX0" fmla="*/ 84582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845820 w 8694420"/>
              <a:gd name="connsiteY6" fmla="*/ 0 h 5129512"/>
              <a:gd name="connsiteX0" fmla="*/ 84582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84582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86000 w 8694420"/>
              <a:gd name="connsiteY5" fmla="*/ 194818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86000 w 8694420"/>
              <a:gd name="connsiteY5" fmla="*/ 194818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86000 w 8694420"/>
              <a:gd name="connsiteY5" fmla="*/ 194818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15540 w 8694420"/>
              <a:gd name="connsiteY5" fmla="*/ 200914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15540 w 8694420"/>
              <a:gd name="connsiteY5" fmla="*/ 200914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15540 w 8694420"/>
              <a:gd name="connsiteY5" fmla="*/ 200914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636520 w 8694420"/>
              <a:gd name="connsiteY5" fmla="*/ 196342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30780 w 8694420"/>
              <a:gd name="connsiteY5" fmla="*/ 192532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30780 w 8694420"/>
              <a:gd name="connsiteY5" fmla="*/ 192532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30780 w 8694420"/>
              <a:gd name="connsiteY5" fmla="*/ 192532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55520 w 8694420"/>
              <a:gd name="connsiteY5" fmla="*/ 2854960 h 5129512"/>
              <a:gd name="connsiteX6" fmla="*/ 2430780 w 8694420"/>
              <a:gd name="connsiteY6" fmla="*/ 1925320 h 5129512"/>
              <a:gd name="connsiteX7" fmla="*/ 1927860 w 8694420"/>
              <a:gd name="connsiteY7" fmla="*/ 668020 h 5129512"/>
              <a:gd name="connsiteX8" fmla="*/ 777240 w 8694420"/>
              <a:gd name="connsiteY8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55520 w 8694420"/>
              <a:gd name="connsiteY5" fmla="*/ 2854960 h 5129512"/>
              <a:gd name="connsiteX6" fmla="*/ 2430780 w 8694420"/>
              <a:gd name="connsiteY6" fmla="*/ 1925320 h 5129512"/>
              <a:gd name="connsiteX7" fmla="*/ 1927860 w 8694420"/>
              <a:gd name="connsiteY7" fmla="*/ 668020 h 5129512"/>
              <a:gd name="connsiteX8" fmla="*/ 777240 w 8694420"/>
              <a:gd name="connsiteY8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55520 w 8694420"/>
              <a:gd name="connsiteY5" fmla="*/ 2854960 h 5129512"/>
              <a:gd name="connsiteX6" fmla="*/ 2430780 w 8694420"/>
              <a:gd name="connsiteY6" fmla="*/ 1925320 h 5129512"/>
              <a:gd name="connsiteX7" fmla="*/ 1927860 w 8694420"/>
              <a:gd name="connsiteY7" fmla="*/ 668020 h 5129512"/>
              <a:gd name="connsiteX8" fmla="*/ 777240 w 8694420"/>
              <a:gd name="connsiteY8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55520 w 8694420"/>
              <a:gd name="connsiteY5" fmla="*/ 2854960 h 5129512"/>
              <a:gd name="connsiteX6" fmla="*/ 2430780 w 8694420"/>
              <a:gd name="connsiteY6" fmla="*/ 1925320 h 5129512"/>
              <a:gd name="connsiteX7" fmla="*/ 1927860 w 8694420"/>
              <a:gd name="connsiteY7" fmla="*/ 668020 h 5129512"/>
              <a:gd name="connsiteX8" fmla="*/ 777240 w 8694420"/>
              <a:gd name="connsiteY8" fmla="*/ 0 h 512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94420" h="5129512">
                <a:moveTo>
                  <a:pt x="777240" y="0"/>
                </a:moveTo>
                <a:lnTo>
                  <a:pt x="8694420" y="0"/>
                </a:lnTo>
                <a:lnTo>
                  <a:pt x="8694420" y="5129512"/>
                </a:lnTo>
                <a:lnTo>
                  <a:pt x="0" y="5129512"/>
                </a:lnTo>
                <a:cubicBezTo>
                  <a:pt x="956310" y="4769476"/>
                  <a:pt x="1696720" y="4455792"/>
                  <a:pt x="2019300" y="3708400"/>
                </a:cubicBezTo>
                <a:cubicBezTo>
                  <a:pt x="2170430" y="3161668"/>
                  <a:pt x="2186940" y="3152140"/>
                  <a:pt x="2255520" y="2854960"/>
                </a:cubicBezTo>
                <a:cubicBezTo>
                  <a:pt x="2324100" y="2557780"/>
                  <a:pt x="2336165" y="2521585"/>
                  <a:pt x="2430780" y="1925320"/>
                </a:cubicBezTo>
                <a:cubicBezTo>
                  <a:pt x="2525395" y="1329055"/>
                  <a:pt x="2063750" y="771737"/>
                  <a:pt x="1927860" y="668020"/>
                </a:cubicBezTo>
                <a:cubicBezTo>
                  <a:pt x="1675130" y="362373"/>
                  <a:pt x="1567180" y="123613"/>
                  <a:pt x="777240" y="0"/>
                </a:cubicBezTo>
                <a:close/>
              </a:path>
            </a:pathLst>
          </a:custGeom>
          <a:solidFill>
            <a:srgbClr val="AB2A61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36BEA8D7-737B-4345-867F-514B71C2C397}"/>
              </a:ext>
            </a:extLst>
          </p:cNvPr>
          <p:cNvSpPr>
            <a:spLocks/>
          </p:cNvSpPr>
          <p:nvPr userDrawn="1"/>
        </p:nvSpPr>
        <p:spPr bwMode="auto">
          <a:xfrm>
            <a:off x="-457200" y="1738725"/>
            <a:ext cx="6399370" cy="5119123"/>
          </a:xfrm>
          <a:custGeom>
            <a:avLst/>
            <a:gdLst>
              <a:gd name="T0" fmla="*/ 112 w 149"/>
              <a:gd name="T1" fmla="*/ 0 h 134"/>
              <a:gd name="T2" fmla="*/ 101 w 149"/>
              <a:gd name="T3" fmla="*/ 0 h 134"/>
              <a:gd name="T4" fmla="*/ 98 w 149"/>
              <a:gd name="T5" fmla="*/ 0 h 134"/>
              <a:gd name="T6" fmla="*/ 8 w 149"/>
              <a:gd name="T7" fmla="*/ 0 h 134"/>
              <a:gd name="T8" fmla="*/ 2 w 149"/>
              <a:gd name="T9" fmla="*/ 21 h 134"/>
              <a:gd name="T10" fmla="*/ 29 w 149"/>
              <a:gd name="T11" fmla="*/ 21 h 134"/>
              <a:gd name="T12" fmla="*/ 8 w 149"/>
              <a:gd name="T13" fmla="*/ 102 h 134"/>
              <a:gd name="T14" fmla="*/ 0 w 149"/>
              <a:gd name="T15" fmla="*/ 134 h 134"/>
              <a:gd name="T16" fmla="*/ 94 w 149"/>
              <a:gd name="T17" fmla="*/ 104 h 134"/>
              <a:gd name="T18" fmla="*/ 136 w 149"/>
              <a:gd name="T19" fmla="*/ 71 h 134"/>
              <a:gd name="T20" fmla="*/ 143 w 149"/>
              <a:gd name="T21" fmla="*/ 43 h 134"/>
              <a:gd name="T22" fmla="*/ 112 w 149"/>
              <a:gd name="T23" fmla="*/ 0 h 134"/>
              <a:gd name="connsiteX0" fmla="*/ 7517 w 9672"/>
              <a:gd name="connsiteY0" fmla="*/ 0 h 10000"/>
              <a:gd name="connsiteX1" fmla="*/ 6779 w 9672"/>
              <a:gd name="connsiteY1" fmla="*/ 0 h 10000"/>
              <a:gd name="connsiteX2" fmla="*/ 6577 w 9672"/>
              <a:gd name="connsiteY2" fmla="*/ 0 h 10000"/>
              <a:gd name="connsiteX3" fmla="*/ 537 w 9672"/>
              <a:gd name="connsiteY3" fmla="*/ 0 h 10000"/>
              <a:gd name="connsiteX4" fmla="*/ 134 w 9672"/>
              <a:gd name="connsiteY4" fmla="*/ 1567 h 10000"/>
              <a:gd name="connsiteX5" fmla="*/ 537 w 9672"/>
              <a:gd name="connsiteY5" fmla="*/ 7612 h 10000"/>
              <a:gd name="connsiteX6" fmla="*/ 0 w 9672"/>
              <a:gd name="connsiteY6" fmla="*/ 10000 h 10000"/>
              <a:gd name="connsiteX7" fmla="*/ 6309 w 9672"/>
              <a:gd name="connsiteY7" fmla="*/ 7761 h 10000"/>
              <a:gd name="connsiteX8" fmla="*/ 9128 w 9672"/>
              <a:gd name="connsiteY8" fmla="*/ 5299 h 10000"/>
              <a:gd name="connsiteX9" fmla="*/ 9597 w 9672"/>
              <a:gd name="connsiteY9" fmla="*/ 3209 h 10000"/>
              <a:gd name="connsiteX10" fmla="*/ 7517 w 9672"/>
              <a:gd name="connsiteY10" fmla="*/ 0 h 10000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0 w 10000"/>
              <a:gd name="connsiteY6" fmla="*/ 10000 h 10006"/>
              <a:gd name="connsiteX7" fmla="*/ 4986 w 10000"/>
              <a:gd name="connsiteY7" fmla="*/ 8289 h 10006"/>
              <a:gd name="connsiteX8" fmla="*/ 6523 w 10000"/>
              <a:gd name="connsiteY8" fmla="*/ 7761 h 10006"/>
              <a:gd name="connsiteX9" fmla="*/ 9438 w 10000"/>
              <a:gd name="connsiteY9" fmla="*/ 5299 h 10006"/>
              <a:gd name="connsiteX10" fmla="*/ 9922 w 10000"/>
              <a:gd name="connsiteY10" fmla="*/ 3209 h 10006"/>
              <a:gd name="connsiteX11" fmla="*/ 7772 w 10000"/>
              <a:gd name="connsiteY11" fmla="*/ 0 h 10006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371 w 10000"/>
              <a:gd name="connsiteY6" fmla="*/ 8269 h 10006"/>
              <a:gd name="connsiteX7" fmla="*/ 0 w 10000"/>
              <a:gd name="connsiteY7" fmla="*/ 10000 h 10006"/>
              <a:gd name="connsiteX8" fmla="*/ 4986 w 10000"/>
              <a:gd name="connsiteY8" fmla="*/ 8289 h 10006"/>
              <a:gd name="connsiteX9" fmla="*/ 6523 w 10000"/>
              <a:gd name="connsiteY9" fmla="*/ 7761 h 10006"/>
              <a:gd name="connsiteX10" fmla="*/ 9438 w 10000"/>
              <a:gd name="connsiteY10" fmla="*/ 5299 h 10006"/>
              <a:gd name="connsiteX11" fmla="*/ 9922 w 10000"/>
              <a:gd name="connsiteY11" fmla="*/ 3209 h 10006"/>
              <a:gd name="connsiteX12" fmla="*/ 7772 w 10000"/>
              <a:gd name="connsiteY12" fmla="*/ 0 h 10006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371 w 10000"/>
              <a:gd name="connsiteY6" fmla="*/ 8269 h 10006"/>
              <a:gd name="connsiteX7" fmla="*/ 0 w 10000"/>
              <a:gd name="connsiteY7" fmla="*/ 10000 h 10006"/>
              <a:gd name="connsiteX8" fmla="*/ 4986 w 10000"/>
              <a:gd name="connsiteY8" fmla="*/ 8289 h 10006"/>
              <a:gd name="connsiteX9" fmla="*/ 6523 w 10000"/>
              <a:gd name="connsiteY9" fmla="*/ 7761 h 10006"/>
              <a:gd name="connsiteX10" fmla="*/ 9438 w 10000"/>
              <a:gd name="connsiteY10" fmla="*/ 5299 h 10006"/>
              <a:gd name="connsiteX11" fmla="*/ 9922 w 10000"/>
              <a:gd name="connsiteY11" fmla="*/ 3209 h 10006"/>
              <a:gd name="connsiteX12" fmla="*/ 7772 w 10000"/>
              <a:gd name="connsiteY12" fmla="*/ 0 h 10006"/>
              <a:gd name="connsiteX0" fmla="*/ 7633 w 9861"/>
              <a:gd name="connsiteY0" fmla="*/ 0 h 8353"/>
              <a:gd name="connsiteX1" fmla="*/ 6870 w 9861"/>
              <a:gd name="connsiteY1" fmla="*/ 0 h 8353"/>
              <a:gd name="connsiteX2" fmla="*/ 6661 w 9861"/>
              <a:gd name="connsiteY2" fmla="*/ 0 h 8353"/>
              <a:gd name="connsiteX3" fmla="*/ 416 w 9861"/>
              <a:gd name="connsiteY3" fmla="*/ 0 h 8353"/>
              <a:gd name="connsiteX4" fmla="*/ 0 w 9861"/>
              <a:gd name="connsiteY4" fmla="*/ 1567 h 8353"/>
              <a:gd name="connsiteX5" fmla="*/ 416 w 9861"/>
              <a:gd name="connsiteY5" fmla="*/ 7612 h 8353"/>
              <a:gd name="connsiteX6" fmla="*/ 232 w 9861"/>
              <a:gd name="connsiteY6" fmla="*/ 8269 h 8353"/>
              <a:gd name="connsiteX7" fmla="*/ 4847 w 9861"/>
              <a:gd name="connsiteY7" fmla="*/ 8289 h 8353"/>
              <a:gd name="connsiteX8" fmla="*/ 6384 w 9861"/>
              <a:gd name="connsiteY8" fmla="*/ 7761 h 8353"/>
              <a:gd name="connsiteX9" fmla="*/ 9299 w 9861"/>
              <a:gd name="connsiteY9" fmla="*/ 5299 h 8353"/>
              <a:gd name="connsiteX10" fmla="*/ 9783 w 9861"/>
              <a:gd name="connsiteY10" fmla="*/ 3209 h 8353"/>
              <a:gd name="connsiteX11" fmla="*/ 7633 w 9861"/>
              <a:gd name="connsiteY11" fmla="*/ 0 h 8353"/>
              <a:gd name="connsiteX0" fmla="*/ 7741 w 10000"/>
              <a:gd name="connsiteY0" fmla="*/ 0 h 10000"/>
              <a:gd name="connsiteX1" fmla="*/ 6967 w 10000"/>
              <a:gd name="connsiteY1" fmla="*/ 0 h 10000"/>
              <a:gd name="connsiteX2" fmla="*/ 6755 w 10000"/>
              <a:gd name="connsiteY2" fmla="*/ 0 h 10000"/>
              <a:gd name="connsiteX3" fmla="*/ 422 w 10000"/>
              <a:gd name="connsiteY3" fmla="*/ 0 h 10000"/>
              <a:gd name="connsiteX4" fmla="*/ 0 w 10000"/>
              <a:gd name="connsiteY4" fmla="*/ 1876 h 10000"/>
              <a:gd name="connsiteX5" fmla="*/ 422 w 10000"/>
              <a:gd name="connsiteY5" fmla="*/ 9113 h 10000"/>
              <a:gd name="connsiteX6" fmla="*/ 235 w 10000"/>
              <a:gd name="connsiteY6" fmla="*/ 9899 h 10000"/>
              <a:gd name="connsiteX7" fmla="*/ 4915 w 10000"/>
              <a:gd name="connsiteY7" fmla="*/ 9923 h 10000"/>
              <a:gd name="connsiteX8" fmla="*/ 6474 w 10000"/>
              <a:gd name="connsiteY8" fmla="*/ 9291 h 10000"/>
              <a:gd name="connsiteX9" fmla="*/ 9430 w 10000"/>
              <a:gd name="connsiteY9" fmla="*/ 6344 h 10000"/>
              <a:gd name="connsiteX10" fmla="*/ 9921 w 10000"/>
              <a:gd name="connsiteY10" fmla="*/ 3842 h 10000"/>
              <a:gd name="connsiteX11" fmla="*/ 7741 w 10000"/>
              <a:gd name="connsiteY11" fmla="*/ 0 h 10000"/>
              <a:gd name="connsiteX0" fmla="*/ 7741 w 10000"/>
              <a:gd name="connsiteY0" fmla="*/ 0 h 9970"/>
              <a:gd name="connsiteX1" fmla="*/ 6967 w 10000"/>
              <a:gd name="connsiteY1" fmla="*/ 0 h 9970"/>
              <a:gd name="connsiteX2" fmla="*/ 6755 w 10000"/>
              <a:gd name="connsiteY2" fmla="*/ 0 h 9970"/>
              <a:gd name="connsiteX3" fmla="*/ 422 w 10000"/>
              <a:gd name="connsiteY3" fmla="*/ 0 h 9970"/>
              <a:gd name="connsiteX4" fmla="*/ 0 w 10000"/>
              <a:gd name="connsiteY4" fmla="*/ 1876 h 9970"/>
              <a:gd name="connsiteX5" fmla="*/ 422 w 10000"/>
              <a:gd name="connsiteY5" fmla="*/ 9113 h 9970"/>
              <a:gd name="connsiteX6" fmla="*/ 235 w 10000"/>
              <a:gd name="connsiteY6" fmla="*/ 9899 h 9970"/>
              <a:gd name="connsiteX7" fmla="*/ 4915 w 10000"/>
              <a:gd name="connsiteY7" fmla="*/ 9923 h 9970"/>
              <a:gd name="connsiteX8" fmla="*/ 6474 w 10000"/>
              <a:gd name="connsiteY8" fmla="*/ 9291 h 9970"/>
              <a:gd name="connsiteX9" fmla="*/ 9430 w 10000"/>
              <a:gd name="connsiteY9" fmla="*/ 6344 h 9970"/>
              <a:gd name="connsiteX10" fmla="*/ 9921 w 10000"/>
              <a:gd name="connsiteY10" fmla="*/ 3842 h 9970"/>
              <a:gd name="connsiteX11" fmla="*/ 7741 w 10000"/>
              <a:gd name="connsiteY11" fmla="*/ 0 h 9970"/>
              <a:gd name="connsiteX0" fmla="*/ 7741 w 10000"/>
              <a:gd name="connsiteY0" fmla="*/ 0 h 9953"/>
              <a:gd name="connsiteX1" fmla="*/ 6967 w 10000"/>
              <a:gd name="connsiteY1" fmla="*/ 0 h 9953"/>
              <a:gd name="connsiteX2" fmla="*/ 6755 w 10000"/>
              <a:gd name="connsiteY2" fmla="*/ 0 h 9953"/>
              <a:gd name="connsiteX3" fmla="*/ 422 w 10000"/>
              <a:gd name="connsiteY3" fmla="*/ 0 h 9953"/>
              <a:gd name="connsiteX4" fmla="*/ 0 w 10000"/>
              <a:gd name="connsiteY4" fmla="*/ 1882 h 9953"/>
              <a:gd name="connsiteX5" fmla="*/ 422 w 10000"/>
              <a:gd name="connsiteY5" fmla="*/ 9140 h 9953"/>
              <a:gd name="connsiteX6" fmla="*/ 235 w 10000"/>
              <a:gd name="connsiteY6" fmla="*/ 9929 h 9953"/>
              <a:gd name="connsiteX7" fmla="*/ 4915 w 10000"/>
              <a:gd name="connsiteY7" fmla="*/ 9953 h 9953"/>
              <a:gd name="connsiteX8" fmla="*/ 6474 w 10000"/>
              <a:gd name="connsiteY8" fmla="*/ 9319 h 9953"/>
              <a:gd name="connsiteX9" fmla="*/ 9430 w 10000"/>
              <a:gd name="connsiteY9" fmla="*/ 6363 h 9953"/>
              <a:gd name="connsiteX10" fmla="*/ 9921 w 10000"/>
              <a:gd name="connsiteY10" fmla="*/ 3854 h 9953"/>
              <a:gd name="connsiteX11" fmla="*/ 7741 w 10000"/>
              <a:gd name="connsiteY11" fmla="*/ 0 h 9953"/>
              <a:gd name="connsiteX0" fmla="*/ 7741 w 10000"/>
              <a:gd name="connsiteY0" fmla="*/ 0 h 10000"/>
              <a:gd name="connsiteX1" fmla="*/ 6967 w 10000"/>
              <a:gd name="connsiteY1" fmla="*/ 0 h 10000"/>
              <a:gd name="connsiteX2" fmla="*/ 6755 w 10000"/>
              <a:gd name="connsiteY2" fmla="*/ 0 h 10000"/>
              <a:gd name="connsiteX3" fmla="*/ 422 w 10000"/>
              <a:gd name="connsiteY3" fmla="*/ 0 h 10000"/>
              <a:gd name="connsiteX4" fmla="*/ 0 w 10000"/>
              <a:gd name="connsiteY4" fmla="*/ 1891 h 10000"/>
              <a:gd name="connsiteX5" fmla="*/ 422 w 10000"/>
              <a:gd name="connsiteY5" fmla="*/ 9183 h 10000"/>
              <a:gd name="connsiteX6" fmla="*/ 235 w 10000"/>
              <a:gd name="connsiteY6" fmla="*/ 9976 h 10000"/>
              <a:gd name="connsiteX7" fmla="*/ 4915 w 10000"/>
              <a:gd name="connsiteY7" fmla="*/ 10000 h 10000"/>
              <a:gd name="connsiteX8" fmla="*/ 6242 w 10000"/>
              <a:gd name="connsiteY8" fmla="*/ 9437 h 10000"/>
              <a:gd name="connsiteX9" fmla="*/ 9430 w 10000"/>
              <a:gd name="connsiteY9" fmla="*/ 6393 h 10000"/>
              <a:gd name="connsiteX10" fmla="*/ 9921 w 10000"/>
              <a:gd name="connsiteY10" fmla="*/ 3872 h 10000"/>
              <a:gd name="connsiteX11" fmla="*/ 7741 w 10000"/>
              <a:gd name="connsiteY11" fmla="*/ 0 h 10000"/>
              <a:gd name="connsiteX0" fmla="*/ 7506 w 9765"/>
              <a:gd name="connsiteY0" fmla="*/ 0 h 10000"/>
              <a:gd name="connsiteX1" fmla="*/ 6732 w 9765"/>
              <a:gd name="connsiteY1" fmla="*/ 0 h 10000"/>
              <a:gd name="connsiteX2" fmla="*/ 6520 w 9765"/>
              <a:gd name="connsiteY2" fmla="*/ 0 h 10000"/>
              <a:gd name="connsiteX3" fmla="*/ 187 w 9765"/>
              <a:gd name="connsiteY3" fmla="*/ 0 h 10000"/>
              <a:gd name="connsiteX4" fmla="*/ 94 w 9765"/>
              <a:gd name="connsiteY4" fmla="*/ 1990 h 10000"/>
              <a:gd name="connsiteX5" fmla="*/ 187 w 9765"/>
              <a:gd name="connsiteY5" fmla="*/ 9183 h 10000"/>
              <a:gd name="connsiteX6" fmla="*/ 0 w 9765"/>
              <a:gd name="connsiteY6" fmla="*/ 9976 h 10000"/>
              <a:gd name="connsiteX7" fmla="*/ 4680 w 9765"/>
              <a:gd name="connsiteY7" fmla="*/ 10000 h 10000"/>
              <a:gd name="connsiteX8" fmla="*/ 6007 w 9765"/>
              <a:gd name="connsiteY8" fmla="*/ 9437 h 10000"/>
              <a:gd name="connsiteX9" fmla="*/ 9195 w 9765"/>
              <a:gd name="connsiteY9" fmla="*/ 6393 h 10000"/>
              <a:gd name="connsiteX10" fmla="*/ 9686 w 9765"/>
              <a:gd name="connsiteY10" fmla="*/ 3872 h 10000"/>
              <a:gd name="connsiteX11" fmla="*/ 7506 w 9765"/>
              <a:gd name="connsiteY11" fmla="*/ 0 h 10000"/>
              <a:gd name="connsiteX0" fmla="*/ 7968 w 10281"/>
              <a:gd name="connsiteY0" fmla="*/ 0 h 10000"/>
              <a:gd name="connsiteX1" fmla="*/ 7175 w 10281"/>
              <a:gd name="connsiteY1" fmla="*/ 0 h 10000"/>
              <a:gd name="connsiteX2" fmla="*/ 6958 w 10281"/>
              <a:gd name="connsiteY2" fmla="*/ 0 h 10000"/>
              <a:gd name="connsiteX3" fmla="*/ 473 w 10281"/>
              <a:gd name="connsiteY3" fmla="*/ 0 h 10000"/>
              <a:gd name="connsiteX4" fmla="*/ 473 w 10281"/>
              <a:gd name="connsiteY4" fmla="*/ 9183 h 10000"/>
              <a:gd name="connsiteX5" fmla="*/ 281 w 10281"/>
              <a:gd name="connsiteY5" fmla="*/ 9976 h 10000"/>
              <a:gd name="connsiteX6" fmla="*/ 5074 w 10281"/>
              <a:gd name="connsiteY6" fmla="*/ 10000 h 10000"/>
              <a:gd name="connsiteX7" fmla="*/ 6433 w 10281"/>
              <a:gd name="connsiteY7" fmla="*/ 9437 h 10000"/>
              <a:gd name="connsiteX8" fmla="*/ 9697 w 10281"/>
              <a:gd name="connsiteY8" fmla="*/ 6393 h 10000"/>
              <a:gd name="connsiteX9" fmla="*/ 10200 w 10281"/>
              <a:gd name="connsiteY9" fmla="*/ 3872 h 10000"/>
              <a:gd name="connsiteX10" fmla="*/ 7968 w 10281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192 w 10000"/>
              <a:gd name="connsiteY4" fmla="*/ 9183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192 w 10000"/>
              <a:gd name="connsiteY4" fmla="*/ 9183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410 w 10000"/>
              <a:gd name="connsiteY4" fmla="*/ 9406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588 w 10000"/>
              <a:gd name="connsiteY4" fmla="*/ 9431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00">
                <a:moveTo>
                  <a:pt x="7687" y="0"/>
                </a:moveTo>
                <a:lnTo>
                  <a:pt x="6894" y="0"/>
                </a:lnTo>
                <a:lnTo>
                  <a:pt x="6677" y="0"/>
                </a:lnTo>
                <a:lnTo>
                  <a:pt x="707" y="0"/>
                </a:lnTo>
                <a:cubicBezTo>
                  <a:pt x="636" y="1977"/>
                  <a:pt x="620" y="7768"/>
                  <a:pt x="588" y="9431"/>
                </a:cubicBezTo>
                <a:cubicBezTo>
                  <a:pt x="524" y="9695"/>
                  <a:pt x="63" y="9712"/>
                  <a:pt x="0" y="9976"/>
                </a:cubicBezTo>
                <a:cubicBezTo>
                  <a:pt x="927" y="10014"/>
                  <a:pt x="3907" y="9979"/>
                  <a:pt x="4793" y="10000"/>
                </a:cubicBezTo>
                <a:cubicBezTo>
                  <a:pt x="5922" y="9551"/>
                  <a:pt x="5381" y="10038"/>
                  <a:pt x="6152" y="9437"/>
                </a:cubicBezTo>
                <a:cubicBezTo>
                  <a:pt x="7880" y="8807"/>
                  <a:pt x="9126" y="7833"/>
                  <a:pt x="9416" y="6393"/>
                </a:cubicBezTo>
                <a:cubicBezTo>
                  <a:pt x="9488" y="6032"/>
                  <a:pt x="9704" y="5042"/>
                  <a:pt x="9919" y="3872"/>
                </a:cubicBezTo>
                <a:cubicBezTo>
                  <a:pt x="10352" y="1440"/>
                  <a:pt x="8983" y="0"/>
                  <a:pt x="76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080F91B-48A7-4734-9DC5-FBAA2F5804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3560" y="1460500"/>
            <a:ext cx="6220460" cy="5383272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8">
            <a:extLst>
              <a:ext uri="{FF2B5EF4-FFF2-40B4-BE49-F238E27FC236}">
                <a16:creationId xmlns:a16="http://schemas.microsoft.com/office/drawing/2014/main" id="{D9378D4F-3FD7-4FE1-B0A0-852140DB02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298" y="6096001"/>
            <a:ext cx="137195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77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61EC0A75-63F4-47ED-A3D9-DAFA06544F1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497580" y="1450340"/>
            <a:ext cx="8694420" cy="5129512"/>
          </a:xfrm>
          <a:custGeom>
            <a:avLst/>
            <a:gdLst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0 w 8694420"/>
              <a:gd name="connsiteY4" fmla="*/ 0 h 5129512"/>
              <a:gd name="connsiteX0" fmla="*/ 2 w 8694422"/>
              <a:gd name="connsiteY0" fmla="*/ 0 h 5129512"/>
              <a:gd name="connsiteX1" fmla="*/ 8694422 w 8694422"/>
              <a:gd name="connsiteY1" fmla="*/ 0 h 5129512"/>
              <a:gd name="connsiteX2" fmla="*/ 8694422 w 8694422"/>
              <a:gd name="connsiteY2" fmla="*/ 5129512 h 5129512"/>
              <a:gd name="connsiteX3" fmla="*/ 2 w 8694422"/>
              <a:gd name="connsiteY3" fmla="*/ 5129512 h 5129512"/>
              <a:gd name="connsiteX4" fmla="*/ 1935482 w 8694422"/>
              <a:gd name="connsiteY4" fmla="*/ 645160 h 5129512"/>
              <a:gd name="connsiteX5" fmla="*/ 2 w 8694422"/>
              <a:gd name="connsiteY5" fmla="*/ 0 h 5129512"/>
              <a:gd name="connsiteX0" fmla="*/ 320737 w 9015157"/>
              <a:gd name="connsiteY0" fmla="*/ 0 h 5129512"/>
              <a:gd name="connsiteX1" fmla="*/ 9015157 w 9015157"/>
              <a:gd name="connsiteY1" fmla="*/ 0 h 5129512"/>
              <a:gd name="connsiteX2" fmla="*/ 9015157 w 9015157"/>
              <a:gd name="connsiteY2" fmla="*/ 5129512 h 5129512"/>
              <a:gd name="connsiteX3" fmla="*/ 320737 w 9015157"/>
              <a:gd name="connsiteY3" fmla="*/ 5129512 h 5129512"/>
              <a:gd name="connsiteX4" fmla="*/ 2340037 w 9015157"/>
              <a:gd name="connsiteY4" fmla="*/ 3708400 h 5129512"/>
              <a:gd name="connsiteX5" fmla="*/ 2256217 w 9015157"/>
              <a:gd name="connsiteY5" fmla="*/ 645160 h 5129512"/>
              <a:gd name="connsiteX6" fmla="*/ 320737 w 9015157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35480 w 8694420"/>
              <a:gd name="connsiteY5" fmla="*/ 64516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07920 w 8694420"/>
              <a:gd name="connsiteY5" fmla="*/ 131572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07920 w 8694420"/>
              <a:gd name="connsiteY5" fmla="*/ 131572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0 w 8694420"/>
              <a:gd name="connsiteY6" fmla="*/ 0 h 5129512"/>
              <a:gd name="connsiteX0" fmla="*/ 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0 w 8694420"/>
              <a:gd name="connsiteY6" fmla="*/ 0 h 5129512"/>
              <a:gd name="connsiteX0" fmla="*/ 84582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845820 w 8694420"/>
              <a:gd name="connsiteY6" fmla="*/ 0 h 5129512"/>
              <a:gd name="connsiteX0" fmla="*/ 84582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84582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377440 w 8694420"/>
              <a:gd name="connsiteY5" fmla="*/ 13157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1927860 w 8694420"/>
              <a:gd name="connsiteY5" fmla="*/ 668020 h 5129512"/>
              <a:gd name="connsiteX6" fmla="*/ 777240 w 8694420"/>
              <a:gd name="connsiteY6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86000 w 8694420"/>
              <a:gd name="connsiteY5" fmla="*/ 194818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86000 w 8694420"/>
              <a:gd name="connsiteY5" fmla="*/ 194818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86000 w 8694420"/>
              <a:gd name="connsiteY5" fmla="*/ 194818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15540 w 8694420"/>
              <a:gd name="connsiteY5" fmla="*/ 200914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15540 w 8694420"/>
              <a:gd name="connsiteY5" fmla="*/ 200914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15540 w 8694420"/>
              <a:gd name="connsiteY5" fmla="*/ 200914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636520 w 8694420"/>
              <a:gd name="connsiteY5" fmla="*/ 196342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30780 w 8694420"/>
              <a:gd name="connsiteY5" fmla="*/ 192532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30780 w 8694420"/>
              <a:gd name="connsiteY5" fmla="*/ 192532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430780 w 8694420"/>
              <a:gd name="connsiteY5" fmla="*/ 1925320 h 5129512"/>
              <a:gd name="connsiteX6" fmla="*/ 1927860 w 8694420"/>
              <a:gd name="connsiteY6" fmla="*/ 668020 h 5129512"/>
              <a:gd name="connsiteX7" fmla="*/ 777240 w 8694420"/>
              <a:gd name="connsiteY7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55520 w 8694420"/>
              <a:gd name="connsiteY5" fmla="*/ 2854960 h 5129512"/>
              <a:gd name="connsiteX6" fmla="*/ 2430780 w 8694420"/>
              <a:gd name="connsiteY6" fmla="*/ 1925320 h 5129512"/>
              <a:gd name="connsiteX7" fmla="*/ 1927860 w 8694420"/>
              <a:gd name="connsiteY7" fmla="*/ 668020 h 5129512"/>
              <a:gd name="connsiteX8" fmla="*/ 777240 w 8694420"/>
              <a:gd name="connsiteY8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55520 w 8694420"/>
              <a:gd name="connsiteY5" fmla="*/ 2854960 h 5129512"/>
              <a:gd name="connsiteX6" fmla="*/ 2430780 w 8694420"/>
              <a:gd name="connsiteY6" fmla="*/ 1925320 h 5129512"/>
              <a:gd name="connsiteX7" fmla="*/ 1927860 w 8694420"/>
              <a:gd name="connsiteY7" fmla="*/ 668020 h 5129512"/>
              <a:gd name="connsiteX8" fmla="*/ 777240 w 8694420"/>
              <a:gd name="connsiteY8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55520 w 8694420"/>
              <a:gd name="connsiteY5" fmla="*/ 2854960 h 5129512"/>
              <a:gd name="connsiteX6" fmla="*/ 2430780 w 8694420"/>
              <a:gd name="connsiteY6" fmla="*/ 1925320 h 5129512"/>
              <a:gd name="connsiteX7" fmla="*/ 1927860 w 8694420"/>
              <a:gd name="connsiteY7" fmla="*/ 668020 h 5129512"/>
              <a:gd name="connsiteX8" fmla="*/ 777240 w 8694420"/>
              <a:gd name="connsiteY8" fmla="*/ 0 h 5129512"/>
              <a:gd name="connsiteX0" fmla="*/ 777240 w 8694420"/>
              <a:gd name="connsiteY0" fmla="*/ 0 h 5129512"/>
              <a:gd name="connsiteX1" fmla="*/ 8694420 w 8694420"/>
              <a:gd name="connsiteY1" fmla="*/ 0 h 5129512"/>
              <a:gd name="connsiteX2" fmla="*/ 8694420 w 8694420"/>
              <a:gd name="connsiteY2" fmla="*/ 5129512 h 5129512"/>
              <a:gd name="connsiteX3" fmla="*/ 0 w 8694420"/>
              <a:gd name="connsiteY3" fmla="*/ 5129512 h 5129512"/>
              <a:gd name="connsiteX4" fmla="*/ 2019300 w 8694420"/>
              <a:gd name="connsiteY4" fmla="*/ 3708400 h 5129512"/>
              <a:gd name="connsiteX5" fmla="*/ 2255520 w 8694420"/>
              <a:gd name="connsiteY5" fmla="*/ 2854960 h 5129512"/>
              <a:gd name="connsiteX6" fmla="*/ 2430780 w 8694420"/>
              <a:gd name="connsiteY6" fmla="*/ 1925320 h 5129512"/>
              <a:gd name="connsiteX7" fmla="*/ 1927860 w 8694420"/>
              <a:gd name="connsiteY7" fmla="*/ 668020 h 5129512"/>
              <a:gd name="connsiteX8" fmla="*/ 777240 w 8694420"/>
              <a:gd name="connsiteY8" fmla="*/ 0 h 512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94420" h="5129512">
                <a:moveTo>
                  <a:pt x="777240" y="0"/>
                </a:moveTo>
                <a:lnTo>
                  <a:pt x="8694420" y="0"/>
                </a:lnTo>
                <a:lnTo>
                  <a:pt x="8694420" y="5129512"/>
                </a:lnTo>
                <a:lnTo>
                  <a:pt x="0" y="5129512"/>
                </a:lnTo>
                <a:cubicBezTo>
                  <a:pt x="956310" y="4769476"/>
                  <a:pt x="1696720" y="4455792"/>
                  <a:pt x="2019300" y="3708400"/>
                </a:cubicBezTo>
                <a:cubicBezTo>
                  <a:pt x="2170430" y="3161668"/>
                  <a:pt x="2186940" y="3152140"/>
                  <a:pt x="2255520" y="2854960"/>
                </a:cubicBezTo>
                <a:cubicBezTo>
                  <a:pt x="2324100" y="2557780"/>
                  <a:pt x="2336165" y="2521585"/>
                  <a:pt x="2430780" y="1925320"/>
                </a:cubicBezTo>
                <a:cubicBezTo>
                  <a:pt x="2525395" y="1329055"/>
                  <a:pt x="2063750" y="771737"/>
                  <a:pt x="1927860" y="668020"/>
                </a:cubicBezTo>
                <a:cubicBezTo>
                  <a:pt x="1675130" y="362373"/>
                  <a:pt x="1567180" y="123613"/>
                  <a:pt x="777240" y="0"/>
                </a:cubicBezTo>
                <a:close/>
              </a:path>
            </a:pathLst>
          </a:custGeom>
          <a:solidFill>
            <a:srgbClr val="AB2A61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36BEA8D7-737B-4345-867F-514B71C2C397}"/>
              </a:ext>
            </a:extLst>
          </p:cNvPr>
          <p:cNvSpPr>
            <a:spLocks/>
          </p:cNvSpPr>
          <p:nvPr userDrawn="1"/>
        </p:nvSpPr>
        <p:spPr bwMode="auto">
          <a:xfrm>
            <a:off x="-457200" y="1738725"/>
            <a:ext cx="6399370" cy="5119123"/>
          </a:xfrm>
          <a:custGeom>
            <a:avLst/>
            <a:gdLst>
              <a:gd name="T0" fmla="*/ 112 w 149"/>
              <a:gd name="T1" fmla="*/ 0 h 134"/>
              <a:gd name="T2" fmla="*/ 101 w 149"/>
              <a:gd name="T3" fmla="*/ 0 h 134"/>
              <a:gd name="T4" fmla="*/ 98 w 149"/>
              <a:gd name="T5" fmla="*/ 0 h 134"/>
              <a:gd name="T6" fmla="*/ 8 w 149"/>
              <a:gd name="T7" fmla="*/ 0 h 134"/>
              <a:gd name="T8" fmla="*/ 2 w 149"/>
              <a:gd name="T9" fmla="*/ 21 h 134"/>
              <a:gd name="T10" fmla="*/ 29 w 149"/>
              <a:gd name="T11" fmla="*/ 21 h 134"/>
              <a:gd name="T12" fmla="*/ 8 w 149"/>
              <a:gd name="T13" fmla="*/ 102 h 134"/>
              <a:gd name="T14" fmla="*/ 0 w 149"/>
              <a:gd name="T15" fmla="*/ 134 h 134"/>
              <a:gd name="T16" fmla="*/ 94 w 149"/>
              <a:gd name="T17" fmla="*/ 104 h 134"/>
              <a:gd name="T18" fmla="*/ 136 w 149"/>
              <a:gd name="T19" fmla="*/ 71 h 134"/>
              <a:gd name="T20" fmla="*/ 143 w 149"/>
              <a:gd name="T21" fmla="*/ 43 h 134"/>
              <a:gd name="T22" fmla="*/ 112 w 149"/>
              <a:gd name="T23" fmla="*/ 0 h 134"/>
              <a:gd name="connsiteX0" fmla="*/ 7517 w 9672"/>
              <a:gd name="connsiteY0" fmla="*/ 0 h 10000"/>
              <a:gd name="connsiteX1" fmla="*/ 6779 w 9672"/>
              <a:gd name="connsiteY1" fmla="*/ 0 h 10000"/>
              <a:gd name="connsiteX2" fmla="*/ 6577 w 9672"/>
              <a:gd name="connsiteY2" fmla="*/ 0 h 10000"/>
              <a:gd name="connsiteX3" fmla="*/ 537 w 9672"/>
              <a:gd name="connsiteY3" fmla="*/ 0 h 10000"/>
              <a:gd name="connsiteX4" fmla="*/ 134 w 9672"/>
              <a:gd name="connsiteY4" fmla="*/ 1567 h 10000"/>
              <a:gd name="connsiteX5" fmla="*/ 537 w 9672"/>
              <a:gd name="connsiteY5" fmla="*/ 7612 h 10000"/>
              <a:gd name="connsiteX6" fmla="*/ 0 w 9672"/>
              <a:gd name="connsiteY6" fmla="*/ 10000 h 10000"/>
              <a:gd name="connsiteX7" fmla="*/ 6309 w 9672"/>
              <a:gd name="connsiteY7" fmla="*/ 7761 h 10000"/>
              <a:gd name="connsiteX8" fmla="*/ 9128 w 9672"/>
              <a:gd name="connsiteY8" fmla="*/ 5299 h 10000"/>
              <a:gd name="connsiteX9" fmla="*/ 9597 w 9672"/>
              <a:gd name="connsiteY9" fmla="*/ 3209 h 10000"/>
              <a:gd name="connsiteX10" fmla="*/ 7517 w 9672"/>
              <a:gd name="connsiteY10" fmla="*/ 0 h 10000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0 w 10000"/>
              <a:gd name="connsiteY6" fmla="*/ 10000 h 10006"/>
              <a:gd name="connsiteX7" fmla="*/ 4986 w 10000"/>
              <a:gd name="connsiteY7" fmla="*/ 8289 h 10006"/>
              <a:gd name="connsiteX8" fmla="*/ 6523 w 10000"/>
              <a:gd name="connsiteY8" fmla="*/ 7761 h 10006"/>
              <a:gd name="connsiteX9" fmla="*/ 9438 w 10000"/>
              <a:gd name="connsiteY9" fmla="*/ 5299 h 10006"/>
              <a:gd name="connsiteX10" fmla="*/ 9922 w 10000"/>
              <a:gd name="connsiteY10" fmla="*/ 3209 h 10006"/>
              <a:gd name="connsiteX11" fmla="*/ 7772 w 10000"/>
              <a:gd name="connsiteY11" fmla="*/ 0 h 10006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371 w 10000"/>
              <a:gd name="connsiteY6" fmla="*/ 8269 h 10006"/>
              <a:gd name="connsiteX7" fmla="*/ 0 w 10000"/>
              <a:gd name="connsiteY7" fmla="*/ 10000 h 10006"/>
              <a:gd name="connsiteX8" fmla="*/ 4986 w 10000"/>
              <a:gd name="connsiteY8" fmla="*/ 8289 h 10006"/>
              <a:gd name="connsiteX9" fmla="*/ 6523 w 10000"/>
              <a:gd name="connsiteY9" fmla="*/ 7761 h 10006"/>
              <a:gd name="connsiteX10" fmla="*/ 9438 w 10000"/>
              <a:gd name="connsiteY10" fmla="*/ 5299 h 10006"/>
              <a:gd name="connsiteX11" fmla="*/ 9922 w 10000"/>
              <a:gd name="connsiteY11" fmla="*/ 3209 h 10006"/>
              <a:gd name="connsiteX12" fmla="*/ 7772 w 10000"/>
              <a:gd name="connsiteY12" fmla="*/ 0 h 10006"/>
              <a:gd name="connsiteX0" fmla="*/ 7772 w 10000"/>
              <a:gd name="connsiteY0" fmla="*/ 0 h 10006"/>
              <a:gd name="connsiteX1" fmla="*/ 7009 w 10000"/>
              <a:gd name="connsiteY1" fmla="*/ 0 h 10006"/>
              <a:gd name="connsiteX2" fmla="*/ 6800 w 10000"/>
              <a:gd name="connsiteY2" fmla="*/ 0 h 10006"/>
              <a:gd name="connsiteX3" fmla="*/ 555 w 10000"/>
              <a:gd name="connsiteY3" fmla="*/ 0 h 10006"/>
              <a:gd name="connsiteX4" fmla="*/ 139 w 10000"/>
              <a:gd name="connsiteY4" fmla="*/ 1567 h 10006"/>
              <a:gd name="connsiteX5" fmla="*/ 555 w 10000"/>
              <a:gd name="connsiteY5" fmla="*/ 7612 h 10006"/>
              <a:gd name="connsiteX6" fmla="*/ 371 w 10000"/>
              <a:gd name="connsiteY6" fmla="*/ 8269 h 10006"/>
              <a:gd name="connsiteX7" fmla="*/ 0 w 10000"/>
              <a:gd name="connsiteY7" fmla="*/ 10000 h 10006"/>
              <a:gd name="connsiteX8" fmla="*/ 4986 w 10000"/>
              <a:gd name="connsiteY8" fmla="*/ 8289 h 10006"/>
              <a:gd name="connsiteX9" fmla="*/ 6523 w 10000"/>
              <a:gd name="connsiteY9" fmla="*/ 7761 h 10006"/>
              <a:gd name="connsiteX10" fmla="*/ 9438 w 10000"/>
              <a:gd name="connsiteY10" fmla="*/ 5299 h 10006"/>
              <a:gd name="connsiteX11" fmla="*/ 9922 w 10000"/>
              <a:gd name="connsiteY11" fmla="*/ 3209 h 10006"/>
              <a:gd name="connsiteX12" fmla="*/ 7772 w 10000"/>
              <a:gd name="connsiteY12" fmla="*/ 0 h 10006"/>
              <a:gd name="connsiteX0" fmla="*/ 7633 w 9861"/>
              <a:gd name="connsiteY0" fmla="*/ 0 h 8353"/>
              <a:gd name="connsiteX1" fmla="*/ 6870 w 9861"/>
              <a:gd name="connsiteY1" fmla="*/ 0 h 8353"/>
              <a:gd name="connsiteX2" fmla="*/ 6661 w 9861"/>
              <a:gd name="connsiteY2" fmla="*/ 0 h 8353"/>
              <a:gd name="connsiteX3" fmla="*/ 416 w 9861"/>
              <a:gd name="connsiteY3" fmla="*/ 0 h 8353"/>
              <a:gd name="connsiteX4" fmla="*/ 0 w 9861"/>
              <a:gd name="connsiteY4" fmla="*/ 1567 h 8353"/>
              <a:gd name="connsiteX5" fmla="*/ 416 w 9861"/>
              <a:gd name="connsiteY5" fmla="*/ 7612 h 8353"/>
              <a:gd name="connsiteX6" fmla="*/ 232 w 9861"/>
              <a:gd name="connsiteY6" fmla="*/ 8269 h 8353"/>
              <a:gd name="connsiteX7" fmla="*/ 4847 w 9861"/>
              <a:gd name="connsiteY7" fmla="*/ 8289 h 8353"/>
              <a:gd name="connsiteX8" fmla="*/ 6384 w 9861"/>
              <a:gd name="connsiteY8" fmla="*/ 7761 h 8353"/>
              <a:gd name="connsiteX9" fmla="*/ 9299 w 9861"/>
              <a:gd name="connsiteY9" fmla="*/ 5299 h 8353"/>
              <a:gd name="connsiteX10" fmla="*/ 9783 w 9861"/>
              <a:gd name="connsiteY10" fmla="*/ 3209 h 8353"/>
              <a:gd name="connsiteX11" fmla="*/ 7633 w 9861"/>
              <a:gd name="connsiteY11" fmla="*/ 0 h 8353"/>
              <a:gd name="connsiteX0" fmla="*/ 7741 w 10000"/>
              <a:gd name="connsiteY0" fmla="*/ 0 h 10000"/>
              <a:gd name="connsiteX1" fmla="*/ 6967 w 10000"/>
              <a:gd name="connsiteY1" fmla="*/ 0 h 10000"/>
              <a:gd name="connsiteX2" fmla="*/ 6755 w 10000"/>
              <a:gd name="connsiteY2" fmla="*/ 0 h 10000"/>
              <a:gd name="connsiteX3" fmla="*/ 422 w 10000"/>
              <a:gd name="connsiteY3" fmla="*/ 0 h 10000"/>
              <a:gd name="connsiteX4" fmla="*/ 0 w 10000"/>
              <a:gd name="connsiteY4" fmla="*/ 1876 h 10000"/>
              <a:gd name="connsiteX5" fmla="*/ 422 w 10000"/>
              <a:gd name="connsiteY5" fmla="*/ 9113 h 10000"/>
              <a:gd name="connsiteX6" fmla="*/ 235 w 10000"/>
              <a:gd name="connsiteY6" fmla="*/ 9899 h 10000"/>
              <a:gd name="connsiteX7" fmla="*/ 4915 w 10000"/>
              <a:gd name="connsiteY7" fmla="*/ 9923 h 10000"/>
              <a:gd name="connsiteX8" fmla="*/ 6474 w 10000"/>
              <a:gd name="connsiteY8" fmla="*/ 9291 h 10000"/>
              <a:gd name="connsiteX9" fmla="*/ 9430 w 10000"/>
              <a:gd name="connsiteY9" fmla="*/ 6344 h 10000"/>
              <a:gd name="connsiteX10" fmla="*/ 9921 w 10000"/>
              <a:gd name="connsiteY10" fmla="*/ 3842 h 10000"/>
              <a:gd name="connsiteX11" fmla="*/ 7741 w 10000"/>
              <a:gd name="connsiteY11" fmla="*/ 0 h 10000"/>
              <a:gd name="connsiteX0" fmla="*/ 7741 w 10000"/>
              <a:gd name="connsiteY0" fmla="*/ 0 h 9970"/>
              <a:gd name="connsiteX1" fmla="*/ 6967 w 10000"/>
              <a:gd name="connsiteY1" fmla="*/ 0 h 9970"/>
              <a:gd name="connsiteX2" fmla="*/ 6755 w 10000"/>
              <a:gd name="connsiteY2" fmla="*/ 0 h 9970"/>
              <a:gd name="connsiteX3" fmla="*/ 422 w 10000"/>
              <a:gd name="connsiteY3" fmla="*/ 0 h 9970"/>
              <a:gd name="connsiteX4" fmla="*/ 0 w 10000"/>
              <a:gd name="connsiteY4" fmla="*/ 1876 h 9970"/>
              <a:gd name="connsiteX5" fmla="*/ 422 w 10000"/>
              <a:gd name="connsiteY5" fmla="*/ 9113 h 9970"/>
              <a:gd name="connsiteX6" fmla="*/ 235 w 10000"/>
              <a:gd name="connsiteY6" fmla="*/ 9899 h 9970"/>
              <a:gd name="connsiteX7" fmla="*/ 4915 w 10000"/>
              <a:gd name="connsiteY7" fmla="*/ 9923 h 9970"/>
              <a:gd name="connsiteX8" fmla="*/ 6474 w 10000"/>
              <a:gd name="connsiteY8" fmla="*/ 9291 h 9970"/>
              <a:gd name="connsiteX9" fmla="*/ 9430 w 10000"/>
              <a:gd name="connsiteY9" fmla="*/ 6344 h 9970"/>
              <a:gd name="connsiteX10" fmla="*/ 9921 w 10000"/>
              <a:gd name="connsiteY10" fmla="*/ 3842 h 9970"/>
              <a:gd name="connsiteX11" fmla="*/ 7741 w 10000"/>
              <a:gd name="connsiteY11" fmla="*/ 0 h 9970"/>
              <a:gd name="connsiteX0" fmla="*/ 7741 w 10000"/>
              <a:gd name="connsiteY0" fmla="*/ 0 h 9953"/>
              <a:gd name="connsiteX1" fmla="*/ 6967 w 10000"/>
              <a:gd name="connsiteY1" fmla="*/ 0 h 9953"/>
              <a:gd name="connsiteX2" fmla="*/ 6755 w 10000"/>
              <a:gd name="connsiteY2" fmla="*/ 0 h 9953"/>
              <a:gd name="connsiteX3" fmla="*/ 422 w 10000"/>
              <a:gd name="connsiteY3" fmla="*/ 0 h 9953"/>
              <a:gd name="connsiteX4" fmla="*/ 0 w 10000"/>
              <a:gd name="connsiteY4" fmla="*/ 1882 h 9953"/>
              <a:gd name="connsiteX5" fmla="*/ 422 w 10000"/>
              <a:gd name="connsiteY5" fmla="*/ 9140 h 9953"/>
              <a:gd name="connsiteX6" fmla="*/ 235 w 10000"/>
              <a:gd name="connsiteY6" fmla="*/ 9929 h 9953"/>
              <a:gd name="connsiteX7" fmla="*/ 4915 w 10000"/>
              <a:gd name="connsiteY7" fmla="*/ 9953 h 9953"/>
              <a:gd name="connsiteX8" fmla="*/ 6474 w 10000"/>
              <a:gd name="connsiteY8" fmla="*/ 9319 h 9953"/>
              <a:gd name="connsiteX9" fmla="*/ 9430 w 10000"/>
              <a:gd name="connsiteY9" fmla="*/ 6363 h 9953"/>
              <a:gd name="connsiteX10" fmla="*/ 9921 w 10000"/>
              <a:gd name="connsiteY10" fmla="*/ 3854 h 9953"/>
              <a:gd name="connsiteX11" fmla="*/ 7741 w 10000"/>
              <a:gd name="connsiteY11" fmla="*/ 0 h 9953"/>
              <a:gd name="connsiteX0" fmla="*/ 7741 w 10000"/>
              <a:gd name="connsiteY0" fmla="*/ 0 h 10000"/>
              <a:gd name="connsiteX1" fmla="*/ 6967 w 10000"/>
              <a:gd name="connsiteY1" fmla="*/ 0 h 10000"/>
              <a:gd name="connsiteX2" fmla="*/ 6755 w 10000"/>
              <a:gd name="connsiteY2" fmla="*/ 0 h 10000"/>
              <a:gd name="connsiteX3" fmla="*/ 422 w 10000"/>
              <a:gd name="connsiteY3" fmla="*/ 0 h 10000"/>
              <a:gd name="connsiteX4" fmla="*/ 0 w 10000"/>
              <a:gd name="connsiteY4" fmla="*/ 1891 h 10000"/>
              <a:gd name="connsiteX5" fmla="*/ 422 w 10000"/>
              <a:gd name="connsiteY5" fmla="*/ 9183 h 10000"/>
              <a:gd name="connsiteX6" fmla="*/ 235 w 10000"/>
              <a:gd name="connsiteY6" fmla="*/ 9976 h 10000"/>
              <a:gd name="connsiteX7" fmla="*/ 4915 w 10000"/>
              <a:gd name="connsiteY7" fmla="*/ 10000 h 10000"/>
              <a:gd name="connsiteX8" fmla="*/ 6242 w 10000"/>
              <a:gd name="connsiteY8" fmla="*/ 9437 h 10000"/>
              <a:gd name="connsiteX9" fmla="*/ 9430 w 10000"/>
              <a:gd name="connsiteY9" fmla="*/ 6393 h 10000"/>
              <a:gd name="connsiteX10" fmla="*/ 9921 w 10000"/>
              <a:gd name="connsiteY10" fmla="*/ 3872 h 10000"/>
              <a:gd name="connsiteX11" fmla="*/ 7741 w 10000"/>
              <a:gd name="connsiteY11" fmla="*/ 0 h 10000"/>
              <a:gd name="connsiteX0" fmla="*/ 7506 w 9765"/>
              <a:gd name="connsiteY0" fmla="*/ 0 h 10000"/>
              <a:gd name="connsiteX1" fmla="*/ 6732 w 9765"/>
              <a:gd name="connsiteY1" fmla="*/ 0 h 10000"/>
              <a:gd name="connsiteX2" fmla="*/ 6520 w 9765"/>
              <a:gd name="connsiteY2" fmla="*/ 0 h 10000"/>
              <a:gd name="connsiteX3" fmla="*/ 187 w 9765"/>
              <a:gd name="connsiteY3" fmla="*/ 0 h 10000"/>
              <a:gd name="connsiteX4" fmla="*/ 94 w 9765"/>
              <a:gd name="connsiteY4" fmla="*/ 1990 h 10000"/>
              <a:gd name="connsiteX5" fmla="*/ 187 w 9765"/>
              <a:gd name="connsiteY5" fmla="*/ 9183 h 10000"/>
              <a:gd name="connsiteX6" fmla="*/ 0 w 9765"/>
              <a:gd name="connsiteY6" fmla="*/ 9976 h 10000"/>
              <a:gd name="connsiteX7" fmla="*/ 4680 w 9765"/>
              <a:gd name="connsiteY7" fmla="*/ 10000 h 10000"/>
              <a:gd name="connsiteX8" fmla="*/ 6007 w 9765"/>
              <a:gd name="connsiteY8" fmla="*/ 9437 h 10000"/>
              <a:gd name="connsiteX9" fmla="*/ 9195 w 9765"/>
              <a:gd name="connsiteY9" fmla="*/ 6393 h 10000"/>
              <a:gd name="connsiteX10" fmla="*/ 9686 w 9765"/>
              <a:gd name="connsiteY10" fmla="*/ 3872 h 10000"/>
              <a:gd name="connsiteX11" fmla="*/ 7506 w 9765"/>
              <a:gd name="connsiteY11" fmla="*/ 0 h 10000"/>
              <a:gd name="connsiteX0" fmla="*/ 7968 w 10281"/>
              <a:gd name="connsiteY0" fmla="*/ 0 h 10000"/>
              <a:gd name="connsiteX1" fmla="*/ 7175 w 10281"/>
              <a:gd name="connsiteY1" fmla="*/ 0 h 10000"/>
              <a:gd name="connsiteX2" fmla="*/ 6958 w 10281"/>
              <a:gd name="connsiteY2" fmla="*/ 0 h 10000"/>
              <a:gd name="connsiteX3" fmla="*/ 473 w 10281"/>
              <a:gd name="connsiteY3" fmla="*/ 0 h 10000"/>
              <a:gd name="connsiteX4" fmla="*/ 473 w 10281"/>
              <a:gd name="connsiteY4" fmla="*/ 9183 h 10000"/>
              <a:gd name="connsiteX5" fmla="*/ 281 w 10281"/>
              <a:gd name="connsiteY5" fmla="*/ 9976 h 10000"/>
              <a:gd name="connsiteX6" fmla="*/ 5074 w 10281"/>
              <a:gd name="connsiteY6" fmla="*/ 10000 h 10000"/>
              <a:gd name="connsiteX7" fmla="*/ 6433 w 10281"/>
              <a:gd name="connsiteY7" fmla="*/ 9437 h 10000"/>
              <a:gd name="connsiteX8" fmla="*/ 9697 w 10281"/>
              <a:gd name="connsiteY8" fmla="*/ 6393 h 10000"/>
              <a:gd name="connsiteX9" fmla="*/ 10200 w 10281"/>
              <a:gd name="connsiteY9" fmla="*/ 3872 h 10000"/>
              <a:gd name="connsiteX10" fmla="*/ 7968 w 10281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192 w 10000"/>
              <a:gd name="connsiteY4" fmla="*/ 9183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192 w 10000"/>
              <a:gd name="connsiteY4" fmla="*/ 9183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410 w 10000"/>
              <a:gd name="connsiteY4" fmla="*/ 9406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  <a:gd name="connsiteX0" fmla="*/ 7687 w 10000"/>
              <a:gd name="connsiteY0" fmla="*/ 0 h 10000"/>
              <a:gd name="connsiteX1" fmla="*/ 6894 w 10000"/>
              <a:gd name="connsiteY1" fmla="*/ 0 h 10000"/>
              <a:gd name="connsiteX2" fmla="*/ 6677 w 10000"/>
              <a:gd name="connsiteY2" fmla="*/ 0 h 10000"/>
              <a:gd name="connsiteX3" fmla="*/ 707 w 10000"/>
              <a:gd name="connsiteY3" fmla="*/ 0 h 10000"/>
              <a:gd name="connsiteX4" fmla="*/ 588 w 10000"/>
              <a:gd name="connsiteY4" fmla="*/ 9431 h 10000"/>
              <a:gd name="connsiteX5" fmla="*/ 0 w 10000"/>
              <a:gd name="connsiteY5" fmla="*/ 9976 h 10000"/>
              <a:gd name="connsiteX6" fmla="*/ 4793 w 10000"/>
              <a:gd name="connsiteY6" fmla="*/ 10000 h 10000"/>
              <a:gd name="connsiteX7" fmla="*/ 6152 w 10000"/>
              <a:gd name="connsiteY7" fmla="*/ 9437 h 10000"/>
              <a:gd name="connsiteX8" fmla="*/ 9416 w 10000"/>
              <a:gd name="connsiteY8" fmla="*/ 6393 h 10000"/>
              <a:gd name="connsiteX9" fmla="*/ 9919 w 10000"/>
              <a:gd name="connsiteY9" fmla="*/ 3872 h 10000"/>
              <a:gd name="connsiteX10" fmla="*/ 7687 w 10000"/>
              <a:gd name="connsiteY10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00" h="10000">
                <a:moveTo>
                  <a:pt x="7687" y="0"/>
                </a:moveTo>
                <a:lnTo>
                  <a:pt x="6894" y="0"/>
                </a:lnTo>
                <a:lnTo>
                  <a:pt x="6677" y="0"/>
                </a:lnTo>
                <a:lnTo>
                  <a:pt x="707" y="0"/>
                </a:lnTo>
                <a:cubicBezTo>
                  <a:pt x="636" y="1977"/>
                  <a:pt x="620" y="7768"/>
                  <a:pt x="588" y="9431"/>
                </a:cubicBezTo>
                <a:cubicBezTo>
                  <a:pt x="524" y="9695"/>
                  <a:pt x="63" y="9712"/>
                  <a:pt x="0" y="9976"/>
                </a:cubicBezTo>
                <a:cubicBezTo>
                  <a:pt x="927" y="10014"/>
                  <a:pt x="3907" y="9979"/>
                  <a:pt x="4793" y="10000"/>
                </a:cubicBezTo>
                <a:cubicBezTo>
                  <a:pt x="5922" y="9551"/>
                  <a:pt x="5381" y="10038"/>
                  <a:pt x="6152" y="9437"/>
                </a:cubicBezTo>
                <a:cubicBezTo>
                  <a:pt x="7880" y="8807"/>
                  <a:pt x="9126" y="7833"/>
                  <a:pt x="9416" y="6393"/>
                </a:cubicBezTo>
                <a:cubicBezTo>
                  <a:pt x="9488" y="6032"/>
                  <a:pt x="9704" y="5042"/>
                  <a:pt x="9919" y="3872"/>
                </a:cubicBezTo>
                <a:cubicBezTo>
                  <a:pt x="10352" y="1440"/>
                  <a:pt x="8983" y="0"/>
                  <a:pt x="768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080F91B-48A7-4734-9DC5-FBAA2F5804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3560" y="1460500"/>
            <a:ext cx="6220460" cy="5383272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8">
            <a:extLst>
              <a:ext uri="{FF2B5EF4-FFF2-40B4-BE49-F238E27FC236}">
                <a16:creationId xmlns:a16="http://schemas.microsoft.com/office/drawing/2014/main" id="{D9378D4F-3FD7-4FE1-B0A0-852140DB02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298" y="6096001"/>
            <a:ext cx="137195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083E4EB5-F08F-4775-ABDB-99E3E4D3FF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103439"/>
            <a:ext cx="1912832" cy="457200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24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E48510D1-9D2B-4ACB-9193-103B34784B5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70816" y="3063877"/>
            <a:ext cx="2701184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C2D2DDBA-504B-4064-AFCD-7BA2A349EE4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70816" y="4130677"/>
            <a:ext cx="2701184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0737DC02-4A7D-4E0A-827C-70782B6DC70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70816" y="5197477"/>
            <a:ext cx="2701184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97054DCE-E6D4-4A82-8DDB-4C27963CCFC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400" y="2895600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4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AC3AD76F-F53D-4F9E-B8F3-06AD00E960F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4400" y="3962400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19" name="Picture Placeholder 5">
            <a:extLst>
              <a:ext uri="{FF2B5EF4-FFF2-40B4-BE49-F238E27FC236}">
                <a16:creationId xmlns:a16="http://schemas.microsoft.com/office/drawing/2014/main" id="{83909F0E-D8DB-4E15-B397-A629A620042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14400" y="5029200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6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97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18" grpId="0" animBg="1"/>
      <p:bldP spid="19" grpId="0" animBg="1"/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69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446C847-8A4E-4679-9C7C-B89C860BACE2}"/>
              </a:ext>
            </a:extLst>
          </p:cNvPr>
          <p:cNvSpPr>
            <a:spLocks/>
          </p:cNvSpPr>
          <p:nvPr userDrawn="1"/>
        </p:nvSpPr>
        <p:spPr bwMode="auto">
          <a:xfrm>
            <a:off x="828845" y="1450340"/>
            <a:ext cx="11363155" cy="5129512"/>
          </a:xfrm>
          <a:custGeom>
            <a:avLst/>
            <a:gdLst>
              <a:gd name="connsiteX0" fmla="*/ 3975886 w 11363155"/>
              <a:gd name="connsiteY0" fmla="*/ 0 h 5129512"/>
              <a:gd name="connsiteX1" fmla="*/ 11363155 w 11363155"/>
              <a:gd name="connsiteY1" fmla="*/ 0 h 5129512"/>
              <a:gd name="connsiteX2" fmla="*/ 11363155 w 11363155"/>
              <a:gd name="connsiteY2" fmla="*/ 5129512 h 5129512"/>
              <a:gd name="connsiteX3" fmla="*/ 0 w 11363155"/>
              <a:gd name="connsiteY3" fmla="*/ 5129512 h 5129512"/>
              <a:gd name="connsiteX4" fmla="*/ 127972 w 11363155"/>
              <a:gd name="connsiteY4" fmla="*/ 5088903 h 5129512"/>
              <a:gd name="connsiteX5" fmla="*/ 829474 w 11363155"/>
              <a:gd name="connsiteY5" fmla="*/ 4865980 h 5129512"/>
              <a:gd name="connsiteX6" fmla="*/ 2280914 w 11363155"/>
              <a:gd name="connsiteY6" fmla="*/ 4239827 h 5129512"/>
              <a:gd name="connsiteX7" fmla="*/ 3407257 w 11363155"/>
              <a:gd name="connsiteY7" fmla="*/ 3013749 h 5129512"/>
              <a:gd name="connsiteX8" fmla="*/ 3492636 w 11363155"/>
              <a:gd name="connsiteY8" fmla="*/ 2771156 h 5129512"/>
              <a:gd name="connsiteX9" fmla="*/ 3932665 w 11363155"/>
              <a:gd name="connsiteY9" fmla="*/ 987769 h 5129512"/>
              <a:gd name="connsiteX10" fmla="*/ 3997315 w 11363155"/>
              <a:gd name="connsiteY10" fmla="*/ 224339 h 5129512"/>
              <a:gd name="connsiteX11" fmla="*/ 3975886 w 11363155"/>
              <a:gd name="connsiteY11" fmla="*/ 0 h 512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363155" h="5129512">
                <a:moveTo>
                  <a:pt x="3975886" y="0"/>
                </a:moveTo>
                <a:lnTo>
                  <a:pt x="11363155" y="0"/>
                </a:lnTo>
                <a:lnTo>
                  <a:pt x="11363155" y="5129512"/>
                </a:lnTo>
                <a:lnTo>
                  <a:pt x="0" y="5129512"/>
                </a:lnTo>
                <a:lnTo>
                  <a:pt x="127972" y="5088903"/>
                </a:lnTo>
                <a:cubicBezTo>
                  <a:pt x="404222" y="5001209"/>
                  <a:pt x="643940" y="4924989"/>
                  <a:pt x="829474" y="4865980"/>
                </a:cubicBezTo>
                <a:cubicBezTo>
                  <a:pt x="1413991" y="4679117"/>
                  <a:pt x="1893425" y="4475864"/>
                  <a:pt x="2280914" y="4239827"/>
                </a:cubicBezTo>
                <a:cubicBezTo>
                  <a:pt x="2839160" y="3905442"/>
                  <a:pt x="3206945" y="3505492"/>
                  <a:pt x="3407257" y="3013749"/>
                </a:cubicBezTo>
                <a:cubicBezTo>
                  <a:pt x="3440095" y="2935070"/>
                  <a:pt x="3469650" y="2853113"/>
                  <a:pt x="3492636" y="2771156"/>
                </a:cubicBezTo>
                <a:cubicBezTo>
                  <a:pt x="3578015" y="2469554"/>
                  <a:pt x="3758624" y="1797506"/>
                  <a:pt x="3932665" y="987769"/>
                </a:cubicBezTo>
                <a:cubicBezTo>
                  <a:pt x="3989311" y="714852"/>
                  <a:pt x="4009014" y="460375"/>
                  <a:pt x="3997315" y="224339"/>
                </a:cubicBezTo>
                <a:lnTo>
                  <a:pt x="397588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EE813E76-362D-4BD6-9FB9-4B22EC2BDD52}"/>
              </a:ext>
            </a:extLst>
          </p:cNvPr>
          <p:cNvSpPr>
            <a:spLocks/>
          </p:cNvSpPr>
          <p:nvPr userDrawn="1"/>
        </p:nvSpPr>
        <p:spPr bwMode="auto">
          <a:xfrm>
            <a:off x="0" y="2828601"/>
            <a:ext cx="1036085" cy="4016602"/>
          </a:xfrm>
          <a:custGeom>
            <a:avLst/>
            <a:gdLst>
              <a:gd name="T0" fmla="*/ 172 w 316"/>
              <a:gd name="T1" fmla="*/ 577 h 1225"/>
              <a:gd name="T2" fmla="*/ 316 w 316"/>
              <a:gd name="T3" fmla="*/ 0 h 1225"/>
              <a:gd name="T4" fmla="*/ 0 w 316"/>
              <a:gd name="T5" fmla="*/ 0 h 1225"/>
              <a:gd name="T6" fmla="*/ 0 w 316"/>
              <a:gd name="T7" fmla="*/ 1225 h 1225"/>
              <a:gd name="T8" fmla="*/ 11 w 316"/>
              <a:gd name="T9" fmla="*/ 1221 h 1225"/>
              <a:gd name="T10" fmla="*/ 172 w 316"/>
              <a:gd name="T11" fmla="*/ 577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6" h="1225">
                <a:moveTo>
                  <a:pt x="172" y="577"/>
                </a:moveTo>
                <a:cubicBezTo>
                  <a:pt x="316" y="0"/>
                  <a:pt x="316" y="0"/>
                  <a:pt x="31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25"/>
                  <a:pt x="0" y="1225"/>
                  <a:pt x="0" y="1225"/>
                </a:cubicBezTo>
                <a:cubicBezTo>
                  <a:pt x="4" y="1224"/>
                  <a:pt x="7" y="1222"/>
                  <a:pt x="11" y="1221"/>
                </a:cubicBezTo>
                <a:lnTo>
                  <a:pt x="172" y="5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D4017DA-5BE4-4AEA-8BA1-41A36D6C8D00}"/>
              </a:ext>
            </a:extLst>
          </p:cNvPr>
          <p:cNvSpPr>
            <a:spLocks/>
          </p:cNvSpPr>
          <p:nvPr userDrawn="1"/>
        </p:nvSpPr>
        <p:spPr bwMode="auto">
          <a:xfrm>
            <a:off x="0" y="1444789"/>
            <a:ext cx="4804731" cy="5551"/>
          </a:xfrm>
          <a:custGeom>
            <a:avLst/>
            <a:gdLst>
              <a:gd name="connsiteX0" fmla="*/ 0 w 4804731"/>
              <a:gd name="connsiteY0" fmla="*/ 0 h 5551"/>
              <a:gd name="connsiteX1" fmla="*/ 1237993 w 4804731"/>
              <a:gd name="connsiteY1" fmla="*/ 0 h 5551"/>
              <a:gd name="connsiteX2" fmla="*/ 4804200 w 4804731"/>
              <a:gd name="connsiteY2" fmla="*/ 0 h 5551"/>
              <a:gd name="connsiteX3" fmla="*/ 4804731 w 4804731"/>
              <a:gd name="connsiteY3" fmla="*/ 5551 h 5551"/>
              <a:gd name="connsiteX4" fmla="*/ 0 w 4804731"/>
              <a:gd name="connsiteY4" fmla="*/ 5551 h 5551"/>
              <a:gd name="connsiteX5" fmla="*/ 0 w 4804731"/>
              <a:gd name="connsiteY5" fmla="*/ 0 h 5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04731" h="5551">
                <a:moveTo>
                  <a:pt x="0" y="0"/>
                </a:moveTo>
                <a:lnTo>
                  <a:pt x="1237993" y="0"/>
                </a:lnTo>
                <a:cubicBezTo>
                  <a:pt x="1237993" y="0"/>
                  <a:pt x="1237993" y="0"/>
                  <a:pt x="4804200" y="0"/>
                </a:cubicBezTo>
                <a:lnTo>
                  <a:pt x="4804731" y="5551"/>
                </a:lnTo>
                <a:lnTo>
                  <a:pt x="0" y="5551"/>
                </a:lnTo>
                <a:lnTo>
                  <a:pt x="0" y="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1AA4D5A-3544-49FE-B783-08CAD6991E77}"/>
              </a:ext>
            </a:extLst>
          </p:cNvPr>
          <p:cNvSpPr>
            <a:spLocks/>
          </p:cNvSpPr>
          <p:nvPr userDrawn="1"/>
        </p:nvSpPr>
        <p:spPr bwMode="auto">
          <a:xfrm>
            <a:off x="36122" y="6579852"/>
            <a:ext cx="792723" cy="251158"/>
          </a:xfrm>
          <a:custGeom>
            <a:avLst/>
            <a:gdLst>
              <a:gd name="connsiteX0" fmla="*/ 62895 w 792723"/>
              <a:gd name="connsiteY0" fmla="*/ 0 h 251158"/>
              <a:gd name="connsiteX1" fmla="*/ 792723 w 792723"/>
              <a:gd name="connsiteY1" fmla="*/ 0 h 251158"/>
              <a:gd name="connsiteX2" fmla="*/ 706934 w 792723"/>
              <a:gd name="connsiteY2" fmla="*/ 27223 h 251158"/>
              <a:gd name="connsiteX3" fmla="*/ 0 w 792723"/>
              <a:gd name="connsiteY3" fmla="*/ 251158 h 251158"/>
              <a:gd name="connsiteX4" fmla="*/ 44273 w 792723"/>
              <a:gd name="connsiteY4" fmla="*/ 74364 h 251158"/>
              <a:gd name="connsiteX5" fmla="*/ 62895 w 792723"/>
              <a:gd name="connsiteY5" fmla="*/ 0 h 251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2723" h="251158">
                <a:moveTo>
                  <a:pt x="62895" y="0"/>
                </a:moveTo>
                <a:lnTo>
                  <a:pt x="792723" y="0"/>
                </a:lnTo>
                <a:lnTo>
                  <a:pt x="706934" y="27223"/>
                </a:lnTo>
                <a:cubicBezTo>
                  <a:pt x="486874" y="97028"/>
                  <a:pt x="248748" y="172479"/>
                  <a:pt x="0" y="251158"/>
                </a:cubicBezTo>
                <a:cubicBezTo>
                  <a:pt x="0" y="251158"/>
                  <a:pt x="0" y="251158"/>
                  <a:pt x="44273" y="74364"/>
                </a:cubicBezTo>
                <a:lnTo>
                  <a:pt x="62895" y="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618DA84C-6058-45B3-A338-24E3B260F3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444789"/>
            <a:ext cx="1237151" cy="236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5BEFFACE-A852-45A5-B5F2-BA924CEF447D}"/>
              </a:ext>
            </a:extLst>
          </p:cNvPr>
          <p:cNvSpPr>
            <a:spLocks/>
          </p:cNvSpPr>
          <p:nvPr userDrawn="1"/>
        </p:nvSpPr>
        <p:spPr bwMode="auto">
          <a:xfrm>
            <a:off x="565352" y="2828601"/>
            <a:ext cx="470733" cy="1892392"/>
          </a:xfrm>
          <a:custGeom>
            <a:avLst/>
            <a:gdLst>
              <a:gd name="T0" fmla="*/ 199 w 199"/>
              <a:gd name="T1" fmla="*/ 0 h 800"/>
              <a:gd name="T2" fmla="*/ 0 w 199"/>
              <a:gd name="T3" fmla="*/ 800 h 800"/>
              <a:gd name="T4" fmla="*/ 199 w 199"/>
              <a:gd name="T5" fmla="*/ 0 h 800"/>
              <a:gd name="T6" fmla="*/ 199 w 199"/>
              <a:gd name="T7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9" h="800">
                <a:moveTo>
                  <a:pt x="199" y="0"/>
                </a:moveTo>
                <a:lnTo>
                  <a:pt x="0" y="800"/>
                </a:lnTo>
                <a:lnTo>
                  <a:pt x="199" y="0"/>
                </a:lnTo>
                <a:lnTo>
                  <a:pt x="19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8">
            <a:extLst>
              <a:ext uri="{FF2B5EF4-FFF2-40B4-BE49-F238E27FC236}">
                <a16:creationId xmlns:a16="http://schemas.microsoft.com/office/drawing/2014/main" id="{F059D2AC-64AA-4EF6-99F3-54F84C6089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298" y="6096001"/>
            <a:ext cx="137195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627DBA1-EE04-4377-B52F-E041EAD0B94F}"/>
              </a:ext>
            </a:extLst>
          </p:cNvPr>
          <p:cNvPicPr>
            <a:picLocks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44" name="Freeform 11">
            <a:extLst>
              <a:ext uri="{FF2B5EF4-FFF2-40B4-BE49-F238E27FC236}">
                <a16:creationId xmlns:a16="http://schemas.microsoft.com/office/drawing/2014/main" id="{61A176E4-FA2C-4F8A-AF97-49B820913D1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228600" y="1852173"/>
            <a:ext cx="841376" cy="915987"/>
          </a:xfrm>
          <a:custGeom>
            <a:avLst/>
            <a:gdLst>
              <a:gd name="T0" fmla="*/ 177 w 350"/>
              <a:gd name="T1" fmla="*/ 382 h 382"/>
              <a:gd name="T2" fmla="*/ 0 w 350"/>
              <a:gd name="T3" fmla="*/ 382 h 382"/>
              <a:gd name="T4" fmla="*/ 0 w 350"/>
              <a:gd name="T5" fmla="*/ 256 h 382"/>
              <a:gd name="T6" fmla="*/ 14 w 350"/>
              <a:gd name="T7" fmla="*/ 135 h 382"/>
              <a:gd name="T8" fmla="*/ 64 w 350"/>
              <a:gd name="T9" fmla="*/ 55 h 382"/>
              <a:gd name="T10" fmla="*/ 157 w 350"/>
              <a:gd name="T11" fmla="*/ 0 h 382"/>
              <a:gd name="T12" fmla="*/ 191 w 350"/>
              <a:gd name="T13" fmla="*/ 73 h 382"/>
              <a:gd name="T14" fmla="*/ 116 w 350"/>
              <a:gd name="T15" fmla="*/ 122 h 382"/>
              <a:gd name="T16" fmla="*/ 91 w 350"/>
              <a:gd name="T17" fmla="*/ 205 h 382"/>
              <a:gd name="T18" fmla="*/ 177 w 350"/>
              <a:gd name="T19" fmla="*/ 205 h 382"/>
              <a:gd name="T20" fmla="*/ 177 w 350"/>
              <a:gd name="T21" fmla="*/ 382 h 382"/>
              <a:gd name="T22" fmla="*/ 340 w 350"/>
              <a:gd name="T23" fmla="*/ 382 h 382"/>
              <a:gd name="T24" fmla="*/ 215 w 350"/>
              <a:gd name="T25" fmla="*/ 382 h 382"/>
              <a:gd name="T26" fmla="*/ 215 w 350"/>
              <a:gd name="T27" fmla="*/ 293 h 382"/>
              <a:gd name="T28" fmla="*/ 225 w 350"/>
              <a:gd name="T29" fmla="*/ 207 h 382"/>
              <a:gd name="T30" fmla="*/ 260 w 350"/>
              <a:gd name="T31" fmla="*/ 151 h 382"/>
              <a:gd name="T32" fmla="*/ 326 w 350"/>
              <a:gd name="T33" fmla="*/ 112 h 382"/>
              <a:gd name="T34" fmla="*/ 350 w 350"/>
              <a:gd name="T35" fmla="*/ 164 h 382"/>
              <a:gd name="T36" fmla="*/ 297 w 350"/>
              <a:gd name="T37" fmla="*/ 198 h 382"/>
              <a:gd name="T38" fmla="*/ 280 w 350"/>
              <a:gd name="T39" fmla="*/ 257 h 382"/>
              <a:gd name="T40" fmla="*/ 340 w 350"/>
              <a:gd name="T41" fmla="*/ 257 h 382"/>
              <a:gd name="T42" fmla="*/ 340 w 350"/>
              <a:gd name="T43" fmla="*/ 382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0" h="382">
                <a:moveTo>
                  <a:pt x="177" y="382"/>
                </a:moveTo>
                <a:cubicBezTo>
                  <a:pt x="0" y="382"/>
                  <a:pt x="0" y="382"/>
                  <a:pt x="0" y="382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04"/>
                  <a:pt x="5" y="164"/>
                  <a:pt x="14" y="135"/>
                </a:cubicBezTo>
                <a:cubicBezTo>
                  <a:pt x="23" y="105"/>
                  <a:pt x="39" y="79"/>
                  <a:pt x="64" y="55"/>
                </a:cubicBezTo>
                <a:cubicBezTo>
                  <a:pt x="88" y="32"/>
                  <a:pt x="119" y="13"/>
                  <a:pt x="157" y="0"/>
                </a:cubicBezTo>
                <a:cubicBezTo>
                  <a:pt x="191" y="73"/>
                  <a:pt x="191" y="73"/>
                  <a:pt x="191" y="73"/>
                </a:cubicBezTo>
                <a:cubicBezTo>
                  <a:pt x="156" y="84"/>
                  <a:pt x="131" y="101"/>
                  <a:pt x="116" y="122"/>
                </a:cubicBezTo>
                <a:cubicBezTo>
                  <a:pt x="100" y="143"/>
                  <a:pt x="92" y="171"/>
                  <a:pt x="91" y="205"/>
                </a:cubicBezTo>
                <a:cubicBezTo>
                  <a:pt x="177" y="205"/>
                  <a:pt x="177" y="205"/>
                  <a:pt x="177" y="205"/>
                </a:cubicBezTo>
                <a:cubicBezTo>
                  <a:pt x="177" y="382"/>
                  <a:pt x="177" y="382"/>
                  <a:pt x="177" y="382"/>
                </a:cubicBezTo>
                <a:close/>
                <a:moveTo>
                  <a:pt x="340" y="382"/>
                </a:moveTo>
                <a:cubicBezTo>
                  <a:pt x="215" y="382"/>
                  <a:pt x="215" y="382"/>
                  <a:pt x="215" y="382"/>
                </a:cubicBezTo>
                <a:cubicBezTo>
                  <a:pt x="215" y="293"/>
                  <a:pt x="215" y="293"/>
                  <a:pt x="215" y="293"/>
                </a:cubicBezTo>
                <a:cubicBezTo>
                  <a:pt x="215" y="256"/>
                  <a:pt x="219" y="228"/>
                  <a:pt x="225" y="207"/>
                </a:cubicBezTo>
                <a:cubicBezTo>
                  <a:pt x="231" y="186"/>
                  <a:pt x="243" y="168"/>
                  <a:pt x="260" y="151"/>
                </a:cubicBezTo>
                <a:cubicBezTo>
                  <a:pt x="278" y="135"/>
                  <a:pt x="300" y="122"/>
                  <a:pt x="326" y="112"/>
                </a:cubicBezTo>
                <a:cubicBezTo>
                  <a:pt x="350" y="164"/>
                  <a:pt x="350" y="164"/>
                  <a:pt x="350" y="164"/>
                </a:cubicBezTo>
                <a:cubicBezTo>
                  <a:pt x="326" y="172"/>
                  <a:pt x="308" y="184"/>
                  <a:pt x="297" y="198"/>
                </a:cubicBezTo>
                <a:cubicBezTo>
                  <a:pt x="286" y="213"/>
                  <a:pt x="280" y="233"/>
                  <a:pt x="280" y="257"/>
                </a:cubicBezTo>
                <a:cubicBezTo>
                  <a:pt x="340" y="257"/>
                  <a:pt x="340" y="257"/>
                  <a:pt x="340" y="257"/>
                </a:cubicBezTo>
                <a:cubicBezTo>
                  <a:pt x="340" y="382"/>
                  <a:pt x="340" y="382"/>
                  <a:pt x="340" y="3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45" name="Text Placeholder 10">
            <a:extLst>
              <a:ext uri="{FF2B5EF4-FFF2-40B4-BE49-F238E27FC236}">
                <a16:creationId xmlns:a16="http://schemas.microsoft.com/office/drawing/2014/main" id="{8ED63F5E-B4DD-4F5A-9227-EFC92172F32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02633" y="2828225"/>
            <a:ext cx="3349776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85000"/>
              </a:lnSpc>
              <a:buFont typeface="Arial" panose="020B0604020202020204" pitchFamily="34" charset="0"/>
              <a:buNone/>
              <a:defRPr lang="en-US" sz="2400" kern="0" spc="-30" baseline="0" dirty="0">
                <a:solidFill>
                  <a:srgbClr val="1F497D"/>
                </a:solidFill>
                <a:latin typeface="+mj-lt"/>
                <a:ea typeface="+mn-ea"/>
                <a:cs typeface="Arial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AB23E7D-37EB-4D8F-8797-EE45C1F08AED}"/>
              </a:ext>
            </a:extLst>
          </p:cNvPr>
          <p:cNvSpPr/>
          <p:nvPr userDrawn="1"/>
        </p:nvSpPr>
        <p:spPr>
          <a:xfrm>
            <a:off x="5066968" y="2362200"/>
            <a:ext cx="1299844" cy="12998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Text Placeholder 10">
            <a:extLst>
              <a:ext uri="{FF2B5EF4-FFF2-40B4-BE49-F238E27FC236}">
                <a16:creationId xmlns:a16="http://schemas.microsoft.com/office/drawing/2014/main" id="{9AF536A7-B82C-4D24-8196-3BD8AE0A9AD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88695" y="3810000"/>
            <a:ext cx="2456390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48" name="Picture Placeholder 5">
            <a:extLst>
              <a:ext uri="{FF2B5EF4-FFF2-40B4-BE49-F238E27FC236}">
                <a16:creationId xmlns:a16="http://schemas.microsoft.com/office/drawing/2014/main" id="{FC1D36FF-AF11-4371-9AD9-606D5B2A841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179786" y="2475017"/>
            <a:ext cx="1074208" cy="1074208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4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DD98DC7-5F47-477D-8D67-94A803AB359E}"/>
              </a:ext>
            </a:extLst>
          </p:cNvPr>
          <p:cNvSpPr/>
          <p:nvPr userDrawn="1"/>
        </p:nvSpPr>
        <p:spPr>
          <a:xfrm>
            <a:off x="7606968" y="2362200"/>
            <a:ext cx="1299844" cy="12998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0" name="Text Placeholder 10">
            <a:extLst>
              <a:ext uri="{FF2B5EF4-FFF2-40B4-BE49-F238E27FC236}">
                <a16:creationId xmlns:a16="http://schemas.microsoft.com/office/drawing/2014/main" id="{98535AAF-C386-4A07-9BE6-901687261D9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28695" y="3810000"/>
            <a:ext cx="2456390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51" name="Picture Placeholder 5">
            <a:extLst>
              <a:ext uri="{FF2B5EF4-FFF2-40B4-BE49-F238E27FC236}">
                <a16:creationId xmlns:a16="http://schemas.microsoft.com/office/drawing/2014/main" id="{4BC1A883-3710-441D-94E5-520487BFD8A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719786" y="2475017"/>
            <a:ext cx="1074208" cy="1074208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6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547E206-3ACE-492E-9AB1-96DFE1B166C5}"/>
              </a:ext>
            </a:extLst>
          </p:cNvPr>
          <p:cNvSpPr/>
          <p:nvPr userDrawn="1"/>
        </p:nvSpPr>
        <p:spPr>
          <a:xfrm>
            <a:off x="10161483" y="2362200"/>
            <a:ext cx="1299844" cy="12998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3" name="Text Placeholder 10">
            <a:extLst>
              <a:ext uri="{FF2B5EF4-FFF2-40B4-BE49-F238E27FC236}">
                <a16:creationId xmlns:a16="http://schemas.microsoft.com/office/drawing/2014/main" id="{0563B1E2-CC53-47C2-A404-5DBE4968A6D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583210" y="3810000"/>
            <a:ext cx="2456390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54" name="Picture Placeholder 5">
            <a:extLst>
              <a:ext uri="{FF2B5EF4-FFF2-40B4-BE49-F238E27FC236}">
                <a16:creationId xmlns:a16="http://schemas.microsoft.com/office/drawing/2014/main" id="{CBF411E0-0565-4E16-ACBA-FF469B2D0C7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0274301" y="2475017"/>
            <a:ext cx="1074208" cy="1074208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3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25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0"/>
                            </p:stCondLst>
                            <p:childTnLst>
                              <p:par>
                                <p:cTn id="4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0" grpId="0" animBg="1"/>
      <p:bldP spid="44" grpId="0" animBg="1"/>
      <p:bldP spid="4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animBg="1"/>
      <p:bldP spid="49" grpId="0" animBg="1"/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animBg="1"/>
      <p:bldP spid="52" grpId="0" animBg="1"/>
      <p:bldP spid="5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D4017DA-5BE4-4AEA-8BA1-41A36D6C8D00}"/>
              </a:ext>
            </a:extLst>
          </p:cNvPr>
          <p:cNvSpPr>
            <a:spLocks/>
          </p:cNvSpPr>
          <p:nvPr userDrawn="1"/>
        </p:nvSpPr>
        <p:spPr bwMode="auto">
          <a:xfrm>
            <a:off x="0" y="1444789"/>
            <a:ext cx="4804731" cy="5551"/>
          </a:xfrm>
          <a:custGeom>
            <a:avLst/>
            <a:gdLst>
              <a:gd name="connsiteX0" fmla="*/ 0 w 4804731"/>
              <a:gd name="connsiteY0" fmla="*/ 0 h 5551"/>
              <a:gd name="connsiteX1" fmla="*/ 1237993 w 4804731"/>
              <a:gd name="connsiteY1" fmla="*/ 0 h 5551"/>
              <a:gd name="connsiteX2" fmla="*/ 4804200 w 4804731"/>
              <a:gd name="connsiteY2" fmla="*/ 0 h 5551"/>
              <a:gd name="connsiteX3" fmla="*/ 4804731 w 4804731"/>
              <a:gd name="connsiteY3" fmla="*/ 5551 h 5551"/>
              <a:gd name="connsiteX4" fmla="*/ 0 w 4804731"/>
              <a:gd name="connsiteY4" fmla="*/ 5551 h 5551"/>
              <a:gd name="connsiteX5" fmla="*/ 0 w 4804731"/>
              <a:gd name="connsiteY5" fmla="*/ 0 h 5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04731" h="5551">
                <a:moveTo>
                  <a:pt x="0" y="0"/>
                </a:moveTo>
                <a:lnTo>
                  <a:pt x="1237993" y="0"/>
                </a:lnTo>
                <a:cubicBezTo>
                  <a:pt x="1237993" y="0"/>
                  <a:pt x="1237993" y="0"/>
                  <a:pt x="4804200" y="0"/>
                </a:cubicBezTo>
                <a:lnTo>
                  <a:pt x="4804731" y="5551"/>
                </a:lnTo>
                <a:lnTo>
                  <a:pt x="0" y="5551"/>
                </a:lnTo>
                <a:lnTo>
                  <a:pt x="0" y="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1AA4D5A-3544-49FE-B783-08CAD6991E77}"/>
              </a:ext>
            </a:extLst>
          </p:cNvPr>
          <p:cNvSpPr>
            <a:spLocks/>
          </p:cNvSpPr>
          <p:nvPr userDrawn="1"/>
        </p:nvSpPr>
        <p:spPr bwMode="auto">
          <a:xfrm>
            <a:off x="36122" y="6579852"/>
            <a:ext cx="792723" cy="251158"/>
          </a:xfrm>
          <a:custGeom>
            <a:avLst/>
            <a:gdLst>
              <a:gd name="connsiteX0" fmla="*/ 62895 w 792723"/>
              <a:gd name="connsiteY0" fmla="*/ 0 h 251158"/>
              <a:gd name="connsiteX1" fmla="*/ 792723 w 792723"/>
              <a:gd name="connsiteY1" fmla="*/ 0 h 251158"/>
              <a:gd name="connsiteX2" fmla="*/ 706934 w 792723"/>
              <a:gd name="connsiteY2" fmla="*/ 27223 h 251158"/>
              <a:gd name="connsiteX3" fmla="*/ 0 w 792723"/>
              <a:gd name="connsiteY3" fmla="*/ 251158 h 251158"/>
              <a:gd name="connsiteX4" fmla="*/ 44273 w 792723"/>
              <a:gd name="connsiteY4" fmla="*/ 74364 h 251158"/>
              <a:gd name="connsiteX5" fmla="*/ 62895 w 792723"/>
              <a:gd name="connsiteY5" fmla="*/ 0 h 251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2723" h="251158">
                <a:moveTo>
                  <a:pt x="62895" y="0"/>
                </a:moveTo>
                <a:lnTo>
                  <a:pt x="792723" y="0"/>
                </a:lnTo>
                <a:lnTo>
                  <a:pt x="706934" y="27223"/>
                </a:lnTo>
                <a:cubicBezTo>
                  <a:pt x="486874" y="97028"/>
                  <a:pt x="248748" y="172479"/>
                  <a:pt x="0" y="251158"/>
                </a:cubicBezTo>
                <a:cubicBezTo>
                  <a:pt x="0" y="251158"/>
                  <a:pt x="0" y="251158"/>
                  <a:pt x="44273" y="74364"/>
                </a:cubicBezTo>
                <a:lnTo>
                  <a:pt x="62895" y="0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618DA84C-6058-45B3-A338-24E3B260F3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444789"/>
            <a:ext cx="1237151" cy="236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5BEFFACE-A852-45A5-B5F2-BA924CEF447D}"/>
              </a:ext>
            </a:extLst>
          </p:cNvPr>
          <p:cNvSpPr>
            <a:spLocks/>
          </p:cNvSpPr>
          <p:nvPr userDrawn="1"/>
        </p:nvSpPr>
        <p:spPr bwMode="auto">
          <a:xfrm>
            <a:off x="565352" y="2828601"/>
            <a:ext cx="470733" cy="1892392"/>
          </a:xfrm>
          <a:custGeom>
            <a:avLst/>
            <a:gdLst>
              <a:gd name="T0" fmla="*/ 199 w 199"/>
              <a:gd name="T1" fmla="*/ 0 h 800"/>
              <a:gd name="T2" fmla="*/ 0 w 199"/>
              <a:gd name="T3" fmla="*/ 800 h 800"/>
              <a:gd name="T4" fmla="*/ 199 w 199"/>
              <a:gd name="T5" fmla="*/ 0 h 800"/>
              <a:gd name="T6" fmla="*/ 199 w 199"/>
              <a:gd name="T7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9" h="800">
                <a:moveTo>
                  <a:pt x="199" y="0"/>
                </a:moveTo>
                <a:lnTo>
                  <a:pt x="0" y="800"/>
                </a:lnTo>
                <a:lnTo>
                  <a:pt x="199" y="0"/>
                </a:lnTo>
                <a:lnTo>
                  <a:pt x="19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8">
            <a:extLst>
              <a:ext uri="{FF2B5EF4-FFF2-40B4-BE49-F238E27FC236}">
                <a16:creationId xmlns:a16="http://schemas.microsoft.com/office/drawing/2014/main" id="{F059D2AC-64AA-4EF6-99F3-54F84C6089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298" y="6096001"/>
            <a:ext cx="1371957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627DBA1-EE04-4377-B52F-E041EAD0B94F}"/>
              </a:ext>
            </a:extLst>
          </p:cNvPr>
          <p:cNvPicPr>
            <a:picLocks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46" name="Oval 45">
            <a:extLst>
              <a:ext uri="{FF2B5EF4-FFF2-40B4-BE49-F238E27FC236}">
                <a16:creationId xmlns:a16="http://schemas.microsoft.com/office/drawing/2014/main" id="{CAB23E7D-37EB-4D8F-8797-EE45C1F08AED}"/>
              </a:ext>
            </a:extLst>
          </p:cNvPr>
          <p:cNvSpPr/>
          <p:nvPr userDrawn="1"/>
        </p:nvSpPr>
        <p:spPr>
          <a:xfrm>
            <a:off x="647368" y="2362200"/>
            <a:ext cx="1299844" cy="129984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Text Placeholder 10">
            <a:extLst>
              <a:ext uri="{FF2B5EF4-FFF2-40B4-BE49-F238E27FC236}">
                <a16:creationId xmlns:a16="http://schemas.microsoft.com/office/drawing/2014/main" id="{9AF536A7-B82C-4D24-8196-3BD8AE0A9AD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4407" y="3810000"/>
            <a:ext cx="2165766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48" name="Picture Placeholder 5">
            <a:extLst>
              <a:ext uri="{FF2B5EF4-FFF2-40B4-BE49-F238E27FC236}">
                <a16:creationId xmlns:a16="http://schemas.microsoft.com/office/drawing/2014/main" id="{FC1D36FF-AF11-4371-9AD9-606D5B2A841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60186" y="2475017"/>
            <a:ext cx="1074208" cy="1074208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4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C915294-AC05-4551-BF51-C8933B632307}"/>
              </a:ext>
            </a:extLst>
          </p:cNvPr>
          <p:cNvSpPr/>
          <p:nvPr userDrawn="1"/>
        </p:nvSpPr>
        <p:spPr>
          <a:xfrm>
            <a:off x="3058680" y="2362200"/>
            <a:ext cx="1299844" cy="129984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Text Placeholder 10">
            <a:extLst>
              <a:ext uri="{FF2B5EF4-FFF2-40B4-BE49-F238E27FC236}">
                <a16:creationId xmlns:a16="http://schemas.microsoft.com/office/drawing/2014/main" id="{D7DFE7F1-CEE0-4BA1-87E5-30225356E5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625719" y="3810000"/>
            <a:ext cx="2165766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60" name="Picture Placeholder 5">
            <a:extLst>
              <a:ext uri="{FF2B5EF4-FFF2-40B4-BE49-F238E27FC236}">
                <a16:creationId xmlns:a16="http://schemas.microsoft.com/office/drawing/2014/main" id="{0322FB5D-9E0E-46F2-A970-A9FE9C5D6B6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171498" y="2475017"/>
            <a:ext cx="1074208" cy="1074208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6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7A1700B-43F6-4F45-8068-B10AF7531F02}"/>
              </a:ext>
            </a:extLst>
          </p:cNvPr>
          <p:cNvGrpSpPr/>
          <p:nvPr userDrawn="1"/>
        </p:nvGrpSpPr>
        <p:grpSpPr>
          <a:xfrm>
            <a:off x="2295955" y="2879305"/>
            <a:ext cx="329764" cy="265631"/>
            <a:chOff x="10995389" y="5292526"/>
            <a:chExt cx="575962" cy="463948"/>
          </a:xfrm>
          <a:solidFill>
            <a:schemeClr val="accent6"/>
          </a:solidFill>
        </p:grpSpPr>
        <p:sp>
          <p:nvSpPr>
            <p:cNvPr id="62" name="Arrow: Chevron 61">
              <a:extLst>
                <a:ext uri="{FF2B5EF4-FFF2-40B4-BE49-F238E27FC236}">
                  <a16:creationId xmlns:a16="http://schemas.microsoft.com/office/drawing/2014/main" id="{97E2E79A-2430-45B5-AFB5-F5424C76B80A}"/>
                </a:ext>
              </a:extLst>
            </p:cNvPr>
            <p:cNvSpPr/>
            <p:nvPr/>
          </p:nvSpPr>
          <p:spPr>
            <a:xfrm>
              <a:off x="11234614" y="5292526"/>
              <a:ext cx="336737" cy="46394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353">
                <a:solidFill>
                  <a:srgbClr val="1F2A44"/>
                </a:solidFill>
              </a:endParaRPr>
            </a:p>
          </p:txBody>
        </p:sp>
        <p:sp>
          <p:nvSpPr>
            <p:cNvPr id="63" name="Arrow: Chevron 2">
              <a:extLst>
                <a:ext uri="{FF2B5EF4-FFF2-40B4-BE49-F238E27FC236}">
                  <a16:creationId xmlns:a16="http://schemas.microsoft.com/office/drawing/2014/main" id="{71F63070-E711-40BE-A71D-F3EB5303ED8D}"/>
                </a:ext>
              </a:extLst>
            </p:cNvPr>
            <p:cNvSpPr/>
            <p:nvPr/>
          </p:nvSpPr>
          <p:spPr>
            <a:xfrm>
              <a:off x="10995389" y="5292526"/>
              <a:ext cx="336737" cy="46394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353">
                <a:solidFill>
                  <a:srgbClr val="1F2A44"/>
                </a:solidFill>
              </a:endParaRPr>
            </a:p>
          </p:txBody>
        </p:sp>
      </p:grpSp>
      <p:sp>
        <p:nvSpPr>
          <p:cNvPr id="64" name="Oval 63">
            <a:extLst>
              <a:ext uri="{FF2B5EF4-FFF2-40B4-BE49-F238E27FC236}">
                <a16:creationId xmlns:a16="http://schemas.microsoft.com/office/drawing/2014/main" id="{DDA0BE0E-64BC-41EC-AD1B-73623A1A4B48}"/>
              </a:ext>
            </a:extLst>
          </p:cNvPr>
          <p:cNvSpPr/>
          <p:nvPr userDrawn="1"/>
        </p:nvSpPr>
        <p:spPr>
          <a:xfrm>
            <a:off x="5469992" y="2362200"/>
            <a:ext cx="1299844" cy="129984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5" name="Text Placeholder 10">
            <a:extLst>
              <a:ext uri="{FF2B5EF4-FFF2-40B4-BE49-F238E27FC236}">
                <a16:creationId xmlns:a16="http://schemas.microsoft.com/office/drawing/2014/main" id="{2406E43F-064A-4442-88EA-FFFEF402555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037031" y="3810000"/>
            <a:ext cx="2165766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66" name="Picture Placeholder 5">
            <a:extLst>
              <a:ext uri="{FF2B5EF4-FFF2-40B4-BE49-F238E27FC236}">
                <a16:creationId xmlns:a16="http://schemas.microsoft.com/office/drawing/2014/main" id="{53DA5DEC-3AC5-4D61-A977-87293DF5BD8F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582810" y="2475017"/>
            <a:ext cx="1074208" cy="1074208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3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E0733D7-350E-4E64-8ED0-150B8D2324E2}"/>
              </a:ext>
            </a:extLst>
          </p:cNvPr>
          <p:cNvGrpSpPr/>
          <p:nvPr userDrawn="1"/>
        </p:nvGrpSpPr>
        <p:grpSpPr>
          <a:xfrm>
            <a:off x="4802935" y="2879305"/>
            <a:ext cx="329764" cy="265631"/>
            <a:chOff x="10995389" y="5292526"/>
            <a:chExt cx="575962" cy="463948"/>
          </a:xfrm>
          <a:solidFill>
            <a:schemeClr val="accent3"/>
          </a:solidFill>
        </p:grpSpPr>
        <p:sp>
          <p:nvSpPr>
            <p:cNvPr id="68" name="Arrow: Chevron 67">
              <a:extLst>
                <a:ext uri="{FF2B5EF4-FFF2-40B4-BE49-F238E27FC236}">
                  <a16:creationId xmlns:a16="http://schemas.microsoft.com/office/drawing/2014/main" id="{778FC10E-603A-40F6-8923-5E9CD4A437DC}"/>
                </a:ext>
              </a:extLst>
            </p:cNvPr>
            <p:cNvSpPr/>
            <p:nvPr/>
          </p:nvSpPr>
          <p:spPr>
            <a:xfrm>
              <a:off x="11234614" y="5292526"/>
              <a:ext cx="336737" cy="46394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353">
                <a:solidFill>
                  <a:srgbClr val="1F2A44"/>
                </a:solidFill>
              </a:endParaRPr>
            </a:p>
          </p:txBody>
        </p:sp>
        <p:sp>
          <p:nvSpPr>
            <p:cNvPr id="69" name="Arrow: Chevron 2">
              <a:extLst>
                <a:ext uri="{FF2B5EF4-FFF2-40B4-BE49-F238E27FC236}">
                  <a16:creationId xmlns:a16="http://schemas.microsoft.com/office/drawing/2014/main" id="{65B39831-5FF3-4486-9770-96A7DAD97377}"/>
                </a:ext>
              </a:extLst>
            </p:cNvPr>
            <p:cNvSpPr/>
            <p:nvPr/>
          </p:nvSpPr>
          <p:spPr>
            <a:xfrm>
              <a:off x="10995389" y="5292526"/>
              <a:ext cx="336737" cy="46394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353">
                <a:solidFill>
                  <a:srgbClr val="1F2A44"/>
                </a:solidFill>
              </a:endParaRPr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BEC9AFD0-9D51-4C2A-B6A0-DC76285F2C37}"/>
              </a:ext>
            </a:extLst>
          </p:cNvPr>
          <p:cNvSpPr/>
          <p:nvPr userDrawn="1"/>
        </p:nvSpPr>
        <p:spPr>
          <a:xfrm>
            <a:off x="7881304" y="2362200"/>
            <a:ext cx="1299844" cy="129984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Text Placeholder 10">
            <a:extLst>
              <a:ext uri="{FF2B5EF4-FFF2-40B4-BE49-F238E27FC236}">
                <a16:creationId xmlns:a16="http://schemas.microsoft.com/office/drawing/2014/main" id="{849495FD-ABD3-43A5-8DE3-4FEC3F17A29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48343" y="3810000"/>
            <a:ext cx="2165766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72" name="Picture Placeholder 5">
            <a:extLst>
              <a:ext uri="{FF2B5EF4-FFF2-40B4-BE49-F238E27FC236}">
                <a16:creationId xmlns:a16="http://schemas.microsoft.com/office/drawing/2014/main" id="{8B060B0F-D7B0-4F11-9B84-A9B908D3CC1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994122" y="2475017"/>
            <a:ext cx="1074208" cy="1074208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rgbClr val="AB2A61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E25D5F5-2F5B-495A-A1B7-F7737CA7004E}"/>
              </a:ext>
            </a:extLst>
          </p:cNvPr>
          <p:cNvGrpSpPr/>
          <p:nvPr userDrawn="1"/>
        </p:nvGrpSpPr>
        <p:grpSpPr>
          <a:xfrm>
            <a:off x="7187995" y="2879305"/>
            <a:ext cx="329764" cy="265631"/>
            <a:chOff x="10995389" y="5292526"/>
            <a:chExt cx="575962" cy="463948"/>
          </a:xfrm>
          <a:solidFill>
            <a:srgbClr val="AB2A61"/>
          </a:solidFill>
        </p:grpSpPr>
        <p:sp>
          <p:nvSpPr>
            <p:cNvPr id="74" name="Arrow: Chevron 73">
              <a:extLst>
                <a:ext uri="{FF2B5EF4-FFF2-40B4-BE49-F238E27FC236}">
                  <a16:creationId xmlns:a16="http://schemas.microsoft.com/office/drawing/2014/main" id="{06D4294E-CD7F-444A-8228-771EB5079B98}"/>
                </a:ext>
              </a:extLst>
            </p:cNvPr>
            <p:cNvSpPr/>
            <p:nvPr/>
          </p:nvSpPr>
          <p:spPr>
            <a:xfrm>
              <a:off x="11234614" y="5292526"/>
              <a:ext cx="336737" cy="46394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353">
                <a:solidFill>
                  <a:srgbClr val="1F2A44"/>
                </a:solidFill>
              </a:endParaRPr>
            </a:p>
          </p:txBody>
        </p:sp>
        <p:sp>
          <p:nvSpPr>
            <p:cNvPr id="75" name="Arrow: Chevron 2">
              <a:extLst>
                <a:ext uri="{FF2B5EF4-FFF2-40B4-BE49-F238E27FC236}">
                  <a16:creationId xmlns:a16="http://schemas.microsoft.com/office/drawing/2014/main" id="{0CFE0A2A-5A3A-408B-9FE9-98A62217572C}"/>
                </a:ext>
              </a:extLst>
            </p:cNvPr>
            <p:cNvSpPr/>
            <p:nvPr/>
          </p:nvSpPr>
          <p:spPr>
            <a:xfrm>
              <a:off x="10995389" y="5292526"/>
              <a:ext cx="336737" cy="46394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353">
                <a:solidFill>
                  <a:srgbClr val="1F2A44"/>
                </a:solidFill>
              </a:endParaRPr>
            </a:p>
          </p:txBody>
        </p:sp>
      </p:grpSp>
      <p:sp>
        <p:nvSpPr>
          <p:cNvPr id="76" name="Oval 75">
            <a:extLst>
              <a:ext uri="{FF2B5EF4-FFF2-40B4-BE49-F238E27FC236}">
                <a16:creationId xmlns:a16="http://schemas.microsoft.com/office/drawing/2014/main" id="{B370880A-3024-4050-9E18-9436F562C37A}"/>
              </a:ext>
            </a:extLst>
          </p:cNvPr>
          <p:cNvSpPr/>
          <p:nvPr userDrawn="1"/>
        </p:nvSpPr>
        <p:spPr>
          <a:xfrm>
            <a:off x="10292617" y="2362200"/>
            <a:ext cx="1299844" cy="129984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7" name="Text Placeholder 10">
            <a:extLst>
              <a:ext uri="{FF2B5EF4-FFF2-40B4-BE49-F238E27FC236}">
                <a16:creationId xmlns:a16="http://schemas.microsoft.com/office/drawing/2014/main" id="{19EE3BE1-352B-4A73-B059-7509F02BBA7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859656" y="3810000"/>
            <a:ext cx="2165766" cy="457200"/>
          </a:xfrm>
          <a:prstGeom prst="rect">
            <a:avLst/>
          </a:prstGeom>
        </p:spPr>
        <p:txBody>
          <a:bodyPr lIns="0" rIns="0" anchor="t" anchorCtr="0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78" name="Picture Placeholder 5">
            <a:extLst>
              <a:ext uri="{FF2B5EF4-FFF2-40B4-BE49-F238E27FC236}">
                <a16:creationId xmlns:a16="http://schemas.microsoft.com/office/drawing/2014/main" id="{811EA863-F602-4C55-80B9-BAC06995480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405435" y="2475017"/>
            <a:ext cx="1074208" cy="1074208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rgbClr val="CD5C3E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E0DF32E-1CEE-4532-A957-D8D02374A52A}"/>
              </a:ext>
            </a:extLst>
          </p:cNvPr>
          <p:cNvGrpSpPr/>
          <p:nvPr userDrawn="1"/>
        </p:nvGrpSpPr>
        <p:grpSpPr>
          <a:xfrm>
            <a:off x="9607345" y="2879305"/>
            <a:ext cx="329764" cy="265631"/>
            <a:chOff x="10995389" y="5292526"/>
            <a:chExt cx="575962" cy="463948"/>
          </a:xfrm>
          <a:solidFill>
            <a:srgbClr val="CD5C3E"/>
          </a:solidFill>
        </p:grpSpPr>
        <p:sp>
          <p:nvSpPr>
            <p:cNvPr id="80" name="Arrow: Chevron 79">
              <a:extLst>
                <a:ext uri="{FF2B5EF4-FFF2-40B4-BE49-F238E27FC236}">
                  <a16:creationId xmlns:a16="http://schemas.microsoft.com/office/drawing/2014/main" id="{C13CB16E-EE9E-4529-8B05-B23648A74211}"/>
                </a:ext>
              </a:extLst>
            </p:cNvPr>
            <p:cNvSpPr/>
            <p:nvPr/>
          </p:nvSpPr>
          <p:spPr>
            <a:xfrm>
              <a:off x="11234614" y="5292526"/>
              <a:ext cx="336737" cy="46394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353">
                <a:solidFill>
                  <a:srgbClr val="1F2A44"/>
                </a:solidFill>
              </a:endParaRPr>
            </a:p>
          </p:txBody>
        </p:sp>
        <p:sp>
          <p:nvSpPr>
            <p:cNvPr id="81" name="Arrow: Chevron 2">
              <a:extLst>
                <a:ext uri="{FF2B5EF4-FFF2-40B4-BE49-F238E27FC236}">
                  <a16:creationId xmlns:a16="http://schemas.microsoft.com/office/drawing/2014/main" id="{1A1BEEF9-EADA-4A64-A332-11650C9F2EEB}"/>
                </a:ext>
              </a:extLst>
            </p:cNvPr>
            <p:cNvSpPr/>
            <p:nvPr/>
          </p:nvSpPr>
          <p:spPr>
            <a:xfrm>
              <a:off x="10995389" y="5292526"/>
              <a:ext cx="336737" cy="46394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353">
                <a:solidFill>
                  <a:srgbClr val="1F2A4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019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animBg="1"/>
      <p:bldP spid="58" grpId="0" animBg="1"/>
      <p:bldP spid="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animBg="1"/>
      <p:bldP spid="64" grpId="0" animBg="1"/>
      <p:bldP spid="6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animBg="1"/>
      <p:bldP spid="70" grpId="0" animBg="1"/>
      <p:bldP spid="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animBg="1"/>
      <p:bldP spid="76" grpId="0" animBg="1"/>
      <p:bldP spid="7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animBg="1"/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53" name="Freeform 5">
            <a:extLst>
              <a:ext uri="{FF2B5EF4-FFF2-40B4-BE49-F238E27FC236}">
                <a16:creationId xmlns:a16="http://schemas.microsoft.com/office/drawing/2014/main" id="{6D7CE33D-2601-410F-992E-D28F0D9BD1D2}"/>
              </a:ext>
            </a:extLst>
          </p:cNvPr>
          <p:cNvSpPr>
            <a:spLocks/>
          </p:cNvSpPr>
          <p:nvPr userDrawn="1"/>
        </p:nvSpPr>
        <p:spPr bwMode="auto">
          <a:xfrm>
            <a:off x="877418" y="1633538"/>
            <a:ext cx="3446589" cy="965201"/>
          </a:xfrm>
          <a:custGeom>
            <a:avLst/>
            <a:gdLst>
              <a:gd name="T0" fmla="*/ 660 w 845"/>
              <a:gd name="T1" fmla="*/ 15 h 244"/>
              <a:gd name="T2" fmla="*/ 109 w 845"/>
              <a:gd name="T3" fmla="*/ 127 h 244"/>
              <a:gd name="T4" fmla="*/ 0 w 845"/>
              <a:gd name="T5" fmla="*/ 244 h 244"/>
              <a:gd name="T6" fmla="*/ 845 w 845"/>
              <a:gd name="T7" fmla="*/ 244 h 244"/>
              <a:gd name="T8" fmla="*/ 820 w 845"/>
              <a:gd name="T9" fmla="*/ 122 h 244"/>
              <a:gd name="T10" fmla="*/ 660 w 845"/>
              <a:gd name="T11" fmla="*/ 1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5" h="244">
                <a:moveTo>
                  <a:pt x="660" y="15"/>
                </a:moveTo>
                <a:cubicBezTo>
                  <a:pt x="109" y="127"/>
                  <a:pt x="109" y="127"/>
                  <a:pt x="109" y="127"/>
                </a:cubicBezTo>
                <a:cubicBezTo>
                  <a:pt x="50" y="139"/>
                  <a:pt x="7" y="187"/>
                  <a:pt x="0" y="244"/>
                </a:cubicBezTo>
                <a:cubicBezTo>
                  <a:pt x="845" y="244"/>
                  <a:pt x="845" y="244"/>
                  <a:pt x="845" y="244"/>
                </a:cubicBezTo>
                <a:cubicBezTo>
                  <a:pt x="820" y="122"/>
                  <a:pt x="820" y="122"/>
                  <a:pt x="820" y="122"/>
                </a:cubicBezTo>
                <a:cubicBezTo>
                  <a:pt x="805" y="48"/>
                  <a:pt x="733" y="0"/>
                  <a:pt x="660" y="15"/>
                </a:cubicBezTo>
                <a:close/>
              </a:path>
            </a:pathLst>
          </a:custGeom>
          <a:solidFill>
            <a:srgbClr val="AB2B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54" name="Text Placeholder 45">
            <a:extLst>
              <a:ext uri="{FF2B5EF4-FFF2-40B4-BE49-F238E27FC236}">
                <a16:creationId xmlns:a16="http://schemas.microsoft.com/office/drawing/2014/main" id="{CBEE5ADE-972F-4D62-987D-37C456AA4BE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419" y="2209800"/>
            <a:ext cx="3446588" cy="342051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55" name="Text Placeholder 45">
            <a:extLst>
              <a:ext uri="{FF2B5EF4-FFF2-40B4-BE49-F238E27FC236}">
                <a16:creationId xmlns:a16="http://schemas.microsoft.com/office/drawing/2014/main" id="{CF2FB494-22AF-4A0A-BF4D-D3DA698E32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7418" y="2689937"/>
            <a:ext cx="3446589" cy="281863"/>
          </a:xfrm>
          <a:prstGeom prst="rect">
            <a:avLst/>
          </a:prstGeom>
        </p:spPr>
        <p:txBody>
          <a:bodyPr anchor="t" anchorCtr="0"/>
          <a:lstStyle>
            <a:lvl1pPr marL="285750" indent="-285750">
              <a:buClr>
                <a:srgbClr val="AB2A61"/>
              </a:buClr>
              <a:buFont typeface="Wingdings" panose="05000000000000000000" pitchFamily="2" charset="2"/>
              <a:buChar char=""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56" name="Freeform 6">
            <a:extLst>
              <a:ext uri="{FF2B5EF4-FFF2-40B4-BE49-F238E27FC236}">
                <a16:creationId xmlns:a16="http://schemas.microsoft.com/office/drawing/2014/main" id="{B87AABA3-B20B-45D2-A342-10C5991D3739}"/>
              </a:ext>
            </a:extLst>
          </p:cNvPr>
          <p:cNvSpPr>
            <a:spLocks/>
          </p:cNvSpPr>
          <p:nvPr userDrawn="1"/>
        </p:nvSpPr>
        <p:spPr bwMode="auto">
          <a:xfrm>
            <a:off x="4426545" y="1633538"/>
            <a:ext cx="3446589" cy="965201"/>
          </a:xfrm>
          <a:custGeom>
            <a:avLst/>
            <a:gdLst>
              <a:gd name="T0" fmla="*/ 659 w 845"/>
              <a:gd name="T1" fmla="*/ 15 h 244"/>
              <a:gd name="T2" fmla="*/ 108 w 845"/>
              <a:gd name="T3" fmla="*/ 127 h 244"/>
              <a:gd name="T4" fmla="*/ 0 w 845"/>
              <a:gd name="T5" fmla="*/ 244 h 244"/>
              <a:gd name="T6" fmla="*/ 845 w 845"/>
              <a:gd name="T7" fmla="*/ 244 h 244"/>
              <a:gd name="T8" fmla="*/ 820 w 845"/>
              <a:gd name="T9" fmla="*/ 122 h 244"/>
              <a:gd name="T10" fmla="*/ 659 w 845"/>
              <a:gd name="T11" fmla="*/ 1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5" h="244">
                <a:moveTo>
                  <a:pt x="659" y="15"/>
                </a:moveTo>
                <a:cubicBezTo>
                  <a:pt x="108" y="127"/>
                  <a:pt x="108" y="127"/>
                  <a:pt x="108" y="127"/>
                </a:cubicBezTo>
                <a:cubicBezTo>
                  <a:pt x="49" y="139"/>
                  <a:pt x="7" y="187"/>
                  <a:pt x="0" y="244"/>
                </a:cubicBezTo>
                <a:cubicBezTo>
                  <a:pt x="845" y="244"/>
                  <a:pt x="845" y="244"/>
                  <a:pt x="845" y="244"/>
                </a:cubicBezTo>
                <a:cubicBezTo>
                  <a:pt x="820" y="122"/>
                  <a:pt x="820" y="122"/>
                  <a:pt x="820" y="122"/>
                </a:cubicBezTo>
                <a:cubicBezTo>
                  <a:pt x="805" y="48"/>
                  <a:pt x="733" y="0"/>
                  <a:pt x="659" y="15"/>
                </a:cubicBezTo>
                <a:close/>
              </a:path>
            </a:pathLst>
          </a:custGeom>
          <a:solidFill>
            <a:srgbClr val="CD5D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57" name="Text Placeholder 45">
            <a:extLst>
              <a:ext uri="{FF2B5EF4-FFF2-40B4-BE49-F238E27FC236}">
                <a16:creationId xmlns:a16="http://schemas.microsoft.com/office/drawing/2014/main" id="{05AE0537-D2BF-4CE4-8BFD-6D082884600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443579" y="2209800"/>
            <a:ext cx="3446588" cy="342051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58" name="Text Placeholder 45">
            <a:extLst>
              <a:ext uri="{FF2B5EF4-FFF2-40B4-BE49-F238E27FC236}">
                <a16:creationId xmlns:a16="http://schemas.microsoft.com/office/drawing/2014/main" id="{8398C566-4070-4130-9E0A-53DBA02CE25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43578" y="2689937"/>
            <a:ext cx="3446589" cy="281863"/>
          </a:xfrm>
          <a:prstGeom prst="rect">
            <a:avLst/>
          </a:prstGeom>
        </p:spPr>
        <p:txBody>
          <a:bodyPr anchor="t" anchorCtr="0"/>
          <a:lstStyle>
            <a:lvl1pPr marL="285750" indent="-285750">
              <a:buClr>
                <a:srgbClr val="CD5C3E"/>
              </a:buClr>
              <a:buFont typeface="Wingdings" panose="05000000000000000000" pitchFamily="2" charset="2"/>
              <a:buChar char=""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59" name="Freeform 7">
            <a:extLst>
              <a:ext uri="{FF2B5EF4-FFF2-40B4-BE49-F238E27FC236}">
                <a16:creationId xmlns:a16="http://schemas.microsoft.com/office/drawing/2014/main" id="{B5E9B999-C28E-4DFE-9EE4-37B54AA5CAEA}"/>
              </a:ext>
            </a:extLst>
          </p:cNvPr>
          <p:cNvSpPr>
            <a:spLocks/>
          </p:cNvSpPr>
          <p:nvPr userDrawn="1"/>
        </p:nvSpPr>
        <p:spPr bwMode="auto">
          <a:xfrm>
            <a:off x="7974018" y="1633538"/>
            <a:ext cx="3443282" cy="965201"/>
          </a:xfrm>
          <a:custGeom>
            <a:avLst/>
            <a:gdLst>
              <a:gd name="T0" fmla="*/ 820 w 844"/>
              <a:gd name="T1" fmla="*/ 122 h 244"/>
              <a:gd name="T2" fmla="*/ 659 w 844"/>
              <a:gd name="T3" fmla="*/ 15 h 244"/>
              <a:gd name="T4" fmla="*/ 108 w 844"/>
              <a:gd name="T5" fmla="*/ 127 h 244"/>
              <a:gd name="T6" fmla="*/ 0 w 844"/>
              <a:gd name="T7" fmla="*/ 244 h 244"/>
              <a:gd name="T8" fmla="*/ 844 w 844"/>
              <a:gd name="T9" fmla="*/ 244 h 244"/>
              <a:gd name="T10" fmla="*/ 820 w 844"/>
              <a:gd name="T11" fmla="*/ 12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4" h="244">
                <a:moveTo>
                  <a:pt x="820" y="122"/>
                </a:moveTo>
                <a:cubicBezTo>
                  <a:pt x="805" y="48"/>
                  <a:pt x="733" y="0"/>
                  <a:pt x="659" y="15"/>
                </a:cubicBezTo>
                <a:cubicBezTo>
                  <a:pt x="108" y="127"/>
                  <a:pt x="108" y="127"/>
                  <a:pt x="108" y="127"/>
                </a:cubicBezTo>
                <a:cubicBezTo>
                  <a:pt x="49" y="139"/>
                  <a:pt x="7" y="187"/>
                  <a:pt x="0" y="244"/>
                </a:cubicBezTo>
                <a:cubicBezTo>
                  <a:pt x="844" y="244"/>
                  <a:pt x="844" y="244"/>
                  <a:pt x="844" y="244"/>
                </a:cubicBezTo>
                <a:lnTo>
                  <a:pt x="820" y="122"/>
                </a:lnTo>
                <a:close/>
              </a:path>
            </a:pathLst>
          </a:custGeom>
          <a:solidFill>
            <a:srgbClr val="FDB7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60" name="Text Placeholder 45">
            <a:extLst>
              <a:ext uri="{FF2B5EF4-FFF2-40B4-BE49-F238E27FC236}">
                <a16:creationId xmlns:a16="http://schemas.microsoft.com/office/drawing/2014/main" id="{4A888C75-94C6-408D-9377-B6651501256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7829" y="2209800"/>
            <a:ext cx="3446588" cy="342051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61" name="Text Placeholder 45">
            <a:extLst>
              <a:ext uri="{FF2B5EF4-FFF2-40B4-BE49-F238E27FC236}">
                <a16:creationId xmlns:a16="http://schemas.microsoft.com/office/drawing/2014/main" id="{F8B4F3FC-A964-425E-82B7-819986ABF89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67828" y="2689937"/>
            <a:ext cx="3446589" cy="281863"/>
          </a:xfrm>
          <a:prstGeom prst="rect">
            <a:avLst/>
          </a:prstGeom>
        </p:spPr>
        <p:txBody>
          <a:bodyPr anchor="t" anchorCtr="0"/>
          <a:lstStyle>
            <a:lvl1pPr marL="285750" indent="-285750">
              <a:buClr>
                <a:schemeClr val="accent6"/>
              </a:buClr>
              <a:buFont typeface="Wingdings" panose="05000000000000000000" pitchFamily="2" charset="2"/>
              <a:buChar char=""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62" name="Arrow: Left-Right 61">
            <a:extLst>
              <a:ext uri="{FF2B5EF4-FFF2-40B4-BE49-F238E27FC236}">
                <a16:creationId xmlns:a16="http://schemas.microsoft.com/office/drawing/2014/main" id="{3795A99D-4C6E-4C09-98E0-07A7321A5E69}"/>
              </a:ext>
            </a:extLst>
          </p:cNvPr>
          <p:cNvSpPr/>
          <p:nvPr userDrawn="1"/>
        </p:nvSpPr>
        <p:spPr>
          <a:xfrm>
            <a:off x="1238051" y="5029200"/>
            <a:ext cx="9818033" cy="990600"/>
          </a:xfrm>
          <a:prstGeom prst="leftRightArrow">
            <a:avLst>
              <a:gd name="adj1" fmla="val 70513"/>
              <a:gd name="adj2" fmla="val 36538"/>
            </a:avLst>
          </a:prstGeom>
          <a:solidFill>
            <a:schemeClr val="bg1">
              <a:lumMod val="6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285750" indent="-285750"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F015810-4A43-4B93-A71B-CAE88A070629}"/>
              </a:ext>
            </a:extLst>
          </p:cNvPr>
          <p:cNvGrpSpPr/>
          <p:nvPr userDrawn="1"/>
        </p:nvGrpSpPr>
        <p:grpSpPr>
          <a:xfrm>
            <a:off x="723367" y="5292526"/>
            <a:ext cx="10847984" cy="463948"/>
            <a:chOff x="723367" y="5292526"/>
            <a:chExt cx="10847984" cy="463948"/>
          </a:xfrm>
        </p:grpSpPr>
        <p:sp>
          <p:nvSpPr>
            <p:cNvPr id="64" name="Arrow: Chevron 63">
              <a:extLst>
                <a:ext uri="{FF2B5EF4-FFF2-40B4-BE49-F238E27FC236}">
                  <a16:creationId xmlns:a16="http://schemas.microsoft.com/office/drawing/2014/main" id="{64A554D6-1E51-4726-844B-C9AB81B80279}"/>
                </a:ext>
              </a:extLst>
            </p:cNvPr>
            <p:cNvSpPr/>
            <p:nvPr/>
          </p:nvSpPr>
          <p:spPr>
            <a:xfrm>
              <a:off x="11234614" y="5292526"/>
              <a:ext cx="336737" cy="463948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353">
                <a:solidFill>
                  <a:srgbClr val="1F2A44"/>
                </a:solidFill>
              </a:endParaRPr>
            </a:p>
          </p:txBody>
        </p:sp>
        <p:sp>
          <p:nvSpPr>
            <p:cNvPr id="65" name="Arrow: Chevron 64">
              <a:extLst>
                <a:ext uri="{FF2B5EF4-FFF2-40B4-BE49-F238E27FC236}">
                  <a16:creationId xmlns:a16="http://schemas.microsoft.com/office/drawing/2014/main" id="{A84776B8-2C19-4ADA-A99E-7DC2818E9B27}"/>
                </a:ext>
              </a:extLst>
            </p:cNvPr>
            <p:cNvSpPr/>
            <p:nvPr/>
          </p:nvSpPr>
          <p:spPr>
            <a:xfrm rot="10800000">
              <a:off x="723367" y="5292526"/>
              <a:ext cx="336737" cy="463948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353">
                <a:solidFill>
                  <a:prstClr val="white"/>
                </a:solidFill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8A76205-A865-46D0-825E-1C81532BEE39}"/>
              </a:ext>
            </a:extLst>
          </p:cNvPr>
          <p:cNvGrpSpPr/>
          <p:nvPr userDrawn="1"/>
        </p:nvGrpSpPr>
        <p:grpSpPr>
          <a:xfrm>
            <a:off x="928689" y="5292526"/>
            <a:ext cx="10432731" cy="463948"/>
            <a:chOff x="928689" y="5292526"/>
            <a:chExt cx="10432731" cy="463948"/>
          </a:xfrm>
        </p:grpSpPr>
        <p:sp>
          <p:nvSpPr>
            <p:cNvPr id="67" name="Arrow: Chevron 2">
              <a:extLst>
                <a:ext uri="{FF2B5EF4-FFF2-40B4-BE49-F238E27FC236}">
                  <a16:creationId xmlns:a16="http://schemas.microsoft.com/office/drawing/2014/main" id="{E7E51177-F91E-4DCF-89DA-2E25F9FF8E8D}"/>
                </a:ext>
              </a:extLst>
            </p:cNvPr>
            <p:cNvSpPr/>
            <p:nvPr/>
          </p:nvSpPr>
          <p:spPr>
            <a:xfrm>
              <a:off x="11024683" y="5292526"/>
              <a:ext cx="336737" cy="463948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353">
                <a:solidFill>
                  <a:srgbClr val="1F2A44"/>
                </a:solidFill>
              </a:endParaRPr>
            </a:p>
          </p:txBody>
        </p:sp>
        <p:sp>
          <p:nvSpPr>
            <p:cNvPr id="68" name="Arrow: Chevron 67">
              <a:extLst>
                <a:ext uri="{FF2B5EF4-FFF2-40B4-BE49-F238E27FC236}">
                  <a16:creationId xmlns:a16="http://schemas.microsoft.com/office/drawing/2014/main" id="{E6A99DF4-49AE-4436-84B1-BF567C1E6968}"/>
                </a:ext>
              </a:extLst>
            </p:cNvPr>
            <p:cNvSpPr/>
            <p:nvPr/>
          </p:nvSpPr>
          <p:spPr>
            <a:xfrm rot="10800000">
              <a:off x="928689" y="5292526"/>
              <a:ext cx="336737" cy="463948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353">
                <a:solidFill>
                  <a:prstClr val="white"/>
                </a:solidFill>
              </a:endParaRPr>
            </a:p>
          </p:txBody>
        </p:sp>
      </p:grpSp>
      <p:sp>
        <p:nvSpPr>
          <p:cNvPr id="69" name="Text Placeholder 45">
            <a:extLst>
              <a:ext uri="{FF2B5EF4-FFF2-40B4-BE49-F238E27FC236}">
                <a16:creationId xmlns:a16="http://schemas.microsoft.com/office/drawing/2014/main" id="{6F7D995D-42D4-46F6-9023-771D937AE59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88034" y="5353475"/>
            <a:ext cx="9118066" cy="342051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16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93032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animBg="1"/>
      <p:bldP spid="5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animBg="1"/>
      <p:bldP spid="6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3072F2-A53D-4439-81F9-7E5A1B61E3B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77419" y="1447800"/>
            <a:ext cx="10536998" cy="8382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lnSpc>
                <a:spcPct val="85000"/>
              </a:lnSpc>
              <a:buNone/>
              <a:defRPr sz="2200">
                <a:solidFill>
                  <a:schemeClr val="accent3"/>
                </a:solidFill>
              </a:defRPr>
            </a:lvl1pPr>
            <a:lvl2pPr marL="609783" indent="0" algn="ctr">
              <a:buNone/>
              <a:defRPr>
                <a:solidFill>
                  <a:schemeClr val="accent3"/>
                </a:solidFill>
              </a:defRPr>
            </a:lvl2pPr>
            <a:lvl3pPr marL="1219566" indent="0" algn="ctr">
              <a:buNone/>
              <a:defRPr>
                <a:solidFill>
                  <a:schemeClr val="accent3"/>
                </a:solidFill>
              </a:defRPr>
            </a:lvl3pPr>
            <a:lvl4pPr marL="1829349" indent="0" algn="ctr">
              <a:buNone/>
              <a:defRPr>
                <a:solidFill>
                  <a:schemeClr val="accent3"/>
                </a:solidFill>
              </a:defRPr>
            </a:lvl4pPr>
            <a:lvl5pPr marL="2439131" indent="0" algn="ctr">
              <a:buNone/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Freeform 5">
            <a:extLst>
              <a:ext uri="{FF2B5EF4-FFF2-40B4-BE49-F238E27FC236}">
                <a16:creationId xmlns:a16="http://schemas.microsoft.com/office/drawing/2014/main" id="{CAF47BAD-5798-4EFA-B6EA-7319DDAE1F7C}"/>
              </a:ext>
            </a:extLst>
          </p:cNvPr>
          <p:cNvSpPr>
            <a:spLocks/>
          </p:cNvSpPr>
          <p:nvPr userDrawn="1"/>
        </p:nvSpPr>
        <p:spPr bwMode="auto">
          <a:xfrm>
            <a:off x="877418" y="2235199"/>
            <a:ext cx="3446589" cy="965201"/>
          </a:xfrm>
          <a:custGeom>
            <a:avLst/>
            <a:gdLst>
              <a:gd name="T0" fmla="*/ 660 w 845"/>
              <a:gd name="T1" fmla="*/ 15 h 244"/>
              <a:gd name="T2" fmla="*/ 109 w 845"/>
              <a:gd name="T3" fmla="*/ 127 h 244"/>
              <a:gd name="T4" fmla="*/ 0 w 845"/>
              <a:gd name="T5" fmla="*/ 244 h 244"/>
              <a:gd name="T6" fmla="*/ 845 w 845"/>
              <a:gd name="T7" fmla="*/ 244 h 244"/>
              <a:gd name="T8" fmla="*/ 820 w 845"/>
              <a:gd name="T9" fmla="*/ 122 h 244"/>
              <a:gd name="T10" fmla="*/ 660 w 845"/>
              <a:gd name="T11" fmla="*/ 1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5" h="244">
                <a:moveTo>
                  <a:pt x="660" y="15"/>
                </a:moveTo>
                <a:cubicBezTo>
                  <a:pt x="109" y="127"/>
                  <a:pt x="109" y="127"/>
                  <a:pt x="109" y="127"/>
                </a:cubicBezTo>
                <a:cubicBezTo>
                  <a:pt x="50" y="139"/>
                  <a:pt x="7" y="187"/>
                  <a:pt x="0" y="244"/>
                </a:cubicBezTo>
                <a:cubicBezTo>
                  <a:pt x="845" y="244"/>
                  <a:pt x="845" y="244"/>
                  <a:pt x="845" y="244"/>
                </a:cubicBezTo>
                <a:cubicBezTo>
                  <a:pt x="820" y="122"/>
                  <a:pt x="820" y="122"/>
                  <a:pt x="820" y="122"/>
                </a:cubicBezTo>
                <a:cubicBezTo>
                  <a:pt x="805" y="48"/>
                  <a:pt x="733" y="0"/>
                  <a:pt x="660" y="1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31" name="Text Placeholder 45">
            <a:extLst>
              <a:ext uri="{FF2B5EF4-FFF2-40B4-BE49-F238E27FC236}">
                <a16:creationId xmlns:a16="http://schemas.microsoft.com/office/drawing/2014/main" id="{FE8766FB-4930-43DE-9CBE-FB23F66A606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419" y="2840036"/>
            <a:ext cx="3446588" cy="342051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lnSpc>
                <a:spcPct val="85000"/>
              </a:lnSpc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2" name="Freeform 6">
            <a:extLst>
              <a:ext uri="{FF2B5EF4-FFF2-40B4-BE49-F238E27FC236}">
                <a16:creationId xmlns:a16="http://schemas.microsoft.com/office/drawing/2014/main" id="{15702A42-BCB9-4011-81E8-B9943072EA2C}"/>
              </a:ext>
            </a:extLst>
          </p:cNvPr>
          <p:cNvSpPr>
            <a:spLocks/>
          </p:cNvSpPr>
          <p:nvPr userDrawn="1"/>
        </p:nvSpPr>
        <p:spPr bwMode="auto">
          <a:xfrm>
            <a:off x="4426545" y="2235199"/>
            <a:ext cx="3446589" cy="965201"/>
          </a:xfrm>
          <a:custGeom>
            <a:avLst/>
            <a:gdLst>
              <a:gd name="T0" fmla="*/ 659 w 845"/>
              <a:gd name="T1" fmla="*/ 15 h 244"/>
              <a:gd name="T2" fmla="*/ 108 w 845"/>
              <a:gd name="T3" fmla="*/ 127 h 244"/>
              <a:gd name="T4" fmla="*/ 0 w 845"/>
              <a:gd name="T5" fmla="*/ 244 h 244"/>
              <a:gd name="T6" fmla="*/ 845 w 845"/>
              <a:gd name="T7" fmla="*/ 244 h 244"/>
              <a:gd name="T8" fmla="*/ 820 w 845"/>
              <a:gd name="T9" fmla="*/ 122 h 244"/>
              <a:gd name="T10" fmla="*/ 659 w 845"/>
              <a:gd name="T11" fmla="*/ 15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5" h="244">
                <a:moveTo>
                  <a:pt x="659" y="15"/>
                </a:moveTo>
                <a:cubicBezTo>
                  <a:pt x="108" y="127"/>
                  <a:pt x="108" y="127"/>
                  <a:pt x="108" y="127"/>
                </a:cubicBezTo>
                <a:cubicBezTo>
                  <a:pt x="49" y="139"/>
                  <a:pt x="7" y="187"/>
                  <a:pt x="0" y="244"/>
                </a:cubicBezTo>
                <a:cubicBezTo>
                  <a:pt x="845" y="244"/>
                  <a:pt x="845" y="244"/>
                  <a:pt x="845" y="244"/>
                </a:cubicBezTo>
                <a:cubicBezTo>
                  <a:pt x="820" y="122"/>
                  <a:pt x="820" y="122"/>
                  <a:pt x="820" y="122"/>
                </a:cubicBezTo>
                <a:cubicBezTo>
                  <a:pt x="805" y="48"/>
                  <a:pt x="733" y="0"/>
                  <a:pt x="659" y="1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33" name="Text Placeholder 45">
            <a:extLst>
              <a:ext uri="{FF2B5EF4-FFF2-40B4-BE49-F238E27FC236}">
                <a16:creationId xmlns:a16="http://schemas.microsoft.com/office/drawing/2014/main" id="{09A24666-B283-4009-B697-658C66EAB06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443579" y="2840036"/>
            <a:ext cx="3446588" cy="342051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lnSpc>
                <a:spcPct val="85000"/>
              </a:lnSpc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4" name="Freeform 7">
            <a:extLst>
              <a:ext uri="{FF2B5EF4-FFF2-40B4-BE49-F238E27FC236}">
                <a16:creationId xmlns:a16="http://schemas.microsoft.com/office/drawing/2014/main" id="{90F23DCF-62CB-49F2-978A-45114E929328}"/>
              </a:ext>
            </a:extLst>
          </p:cNvPr>
          <p:cNvSpPr>
            <a:spLocks/>
          </p:cNvSpPr>
          <p:nvPr userDrawn="1"/>
        </p:nvSpPr>
        <p:spPr bwMode="auto">
          <a:xfrm>
            <a:off x="7974018" y="2235199"/>
            <a:ext cx="3443282" cy="965201"/>
          </a:xfrm>
          <a:custGeom>
            <a:avLst/>
            <a:gdLst>
              <a:gd name="T0" fmla="*/ 820 w 844"/>
              <a:gd name="T1" fmla="*/ 122 h 244"/>
              <a:gd name="T2" fmla="*/ 659 w 844"/>
              <a:gd name="T3" fmla="*/ 15 h 244"/>
              <a:gd name="T4" fmla="*/ 108 w 844"/>
              <a:gd name="T5" fmla="*/ 127 h 244"/>
              <a:gd name="T6" fmla="*/ 0 w 844"/>
              <a:gd name="T7" fmla="*/ 244 h 244"/>
              <a:gd name="T8" fmla="*/ 844 w 844"/>
              <a:gd name="T9" fmla="*/ 244 h 244"/>
              <a:gd name="T10" fmla="*/ 820 w 844"/>
              <a:gd name="T11" fmla="*/ 12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4" h="244">
                <a:moveTo>
                  <a:pt x="820" y="122"/>
                </a:moveTo>
                <a:cubicBezTo>
                  <a:pt x="805" y="48"/>
                  <a:pt x="733" y="0"/>
                  <a:pt x="659" y="15"/>
                </a:cubicBezTo>
                <a:cubicBezTo>
                  <a:pt x="108" y="127"/>
                  <a:pt x="108" y="127"/>
                  <a:pt x="108" y="127"/>
                </a:cubicBezTo>
                <a:cubicBezTo>
                  <a:pt x="49" y="139"/>
                  <a:pt x="7" y="187"/>
                  <a:pt x="0" y="244"/>
                </a:cubicBezTo>
                <a:cubicBezTo>
                  <a:pt x="844" y="244"/>
                  <a:pt x="844" y="244"/>
                  <a:pt x="844" y="244"/>
                </a:cubicBezTo>
                <a:lnTo>
                  <a:pt x="820" y="12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35" name="Text Placeholder 45">
            <a:extLst>
              <a:ext uri="{FF2B5EF4-FFF2-40B4-BE49-F238E27FC236}">
                <a16:creationId xmlns:a16="http://schemas.microsoft.com/office/drawing/2014/main" id="{7C05A52A-1E10-4368-93BD-7E0496A12C9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7829" y="2840036"/>
            <a:ext cx="3446588" cy="342051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lnSpc>
                <a:spcPct val="85000"/>
              </a:lnSpc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52124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5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5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50"/>
                            </p:stCondLst>
                            <p:childTnLst>
                              <p:par>
                                <p:cTn id="2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Body Bullets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Freeform 19">
            <a:extLst>
              <a:ext uri="{FF2B5EF4-FFF2-40B4-BE49-F238E27FC236}">
                <a16:creationId xmlns:a16="http://schemas.microsoft.com/office/drawing/2014/main" id="{01648917-1CF3-4D06-BC43-6397D9082BAD}"/>
              </a:ext>
            </a:extLst>
          </p:cNvPr>
          <p:cNvSpPr>
            <a:spLocks/>
          </p:cNvSpPr>
          <p:nvPr/>
        </p:nvSpPr>
        <p:spPr bwMode="auto">
          <a:xfrm>
            <a:off x="708554" y="1856651"/>
            <a:ext cx="14850" cy="57453"/>
          </a:xfrm>
          <a:custGeom>
            <a:avLst/>
            <a:gdLst>
              <a:gd name="T0" fmla="*/ 0 w 4"/>
              <a:gd name="T1" fmla="*/ 16 h 16"/>
              <a:gd name="T2" fmla="*/ 4 w 4"/>
              <a:gd name="T3" fmla="*/ 0 h 16"/>
              <a:gd name="T4" fmla="*/ 4 w 4"/>
              <a:gd name="T5" fmla="*/ 0 h 16"/>
              <a:gd name="T6" fmla="*/ 0 w 4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6">
                <a:moveTo>
                  <a:pt x="0" y="16"/>
                </a:moveTo>
                <a:cubicBezTo>
                  <a:pt x="3" y="4"/>
                  <a:pt x="4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6"/>
                  <a:pt x="1" y="11"/>
                  <a:pt x="0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4999BF5-C3A5-402D-9C35-0AA514999C3C}"/>
              </a:ext>
            </a:extLst>
          </p:cNvPr>
          <p:cNvSpPr/>
          <p:nvPr userDrawn="1"/>
        </p:nvSpPr>
        <p:spPr>
          <a:xfrm>
            <a:off x="-19049" y="1444809"/>
            <a:ext cx="4903080" cy="5129664"/>
          </a:xfrm>
          <a:custGeom>
            <a:avLst/>
            <a:gdLst>
              <a:gd name="connsiteX0" fmla="*/ 0 w 4448175"/>
              <a:gd name="connsiteY0" fmla="*/ 9525 h 5124450"/>
              <a:gd name="connsiteX1" fmla="*/ 4448175 w 4448175"/>
              <a:gd name="connsiteY1" fmla="*/ 0 h 5124450"/>
              <a:gd name="connsiteX2" fmla="*/ 3524250 w 4448175"/>
              <a:gd name="connsiteY2" fmla="*/ 5124450 h 5124450"/>
              <a:gd name="connsiteX3" fmla="*/ 19050 w 4448175"/>
              <a:gd name="connsiteY3" fmla="*/ 5114925 h 5124450"/>
              <a:gd name="connsiteX4" fmla="*/ 0 w 4448175"/>
              <a:gd name="connsiteY4" fmla="*/ 9525 h 5124450"/>
              <a:gd name="connsiteX0" fmla="*/ 0 w 4836461"/>
              <a:gd name="connsiteY0" fmla="*/ 9525 h 5124450"/>
              <a:gd name="connsiteX1" fmla="*/ 4448175 w 4836461"/>
              <a:gd name="connsiteY1" fmla="*/ 0 h 5124450"/>
              <a:gd name="connsiteX2" fmla="*/ 3524250 w 4836461"/>
              <a:gd name="connsiteY2" fmla="*/ 5124450 h 5124450"/>
              <a:gd name="connsiteX3" fmla="*/ 19050 w 4836461"/>
              <a:gd name="connsiteY3" fmla="*/ 5114925 h 5124450"/>
              <a:gd name="connsiteX4" fmla="*/ 0 w 4836461"/>
              <a:gd name="connsiteY4" fmla="*/ 9525 h 5124450"/>
              <a:gd name="connsiteX0" fmla="*/ 0 w 4865937"/>
              <a:gd name="connsiteY0" fmla="*/ 9525 h 5124450"/>
              <a:gd name="connsiteX1" fmla="*/ 4448175 w 4865937"/>
              <a:gd name="connsiteY1" fmla="*/ 0 h 5124450"/>
              <a:gd name="connsiteX2" fmla="*/ 3524250 w 4865937"/>
              <a:gd name="connsiteY2" fmla="*/ 5124450 h 5124450"/>
              <a:gd name="connsiteX3" fmla="*/ 19050 w 4865937"/>
              <a:gd name="connsiteY3" fmla="*/ 5114925 h 5124450"/>
              <a:gd name="connsiteX4" fmla="*/ 0 w 4865937"/>
              <a:gd name="connsiteY4" fmla="*/ 9525 h 5124450"/>
              <a:gd name="connsiteX0" fmla="*/ 0 w 4632016"/>
              <a:gd name="connsiteY0" fmla="*/ 9525 h 5124450"/>
              <a:gd name="connsiteX1" fmla="*/ 4448175 w 4632016"/>
              <a:gd name="connsiteY1" fmla="*/ 0 h 5124450"/>
              <a:gd name="connsiteX2" fmla="*/ 3524250 w 4632016"/>
              <a:gd name="connsiteY2" fmla="*/ 5124450 h 5124450"/>
              <a:gd name="connsiteX3" fmla="*/ 19050 w 4632016"/>
              <a:gd name="connsiteY3" fmla="*/ 5114925 h 5124450"/>
              <a:gd name="connsiteX4" fmla="*/ 0 w 4632016"/>
              <a:gd name="connsiteY4" fmla="*/ 9525 h 5124450"/>
              <a:gd name="connsiteX0" fmla="*/ 0 w 4841588"/>
              <a:gd name="connsiteY0" fmla="*/ 9525 h 5124450"/>
              <a:gd name="connsiteX1" fmla="*/ 4448175 w 4841588"/>
              <a:gd name="connsiteY1" fmla="*/ 0 h 5124450"/>
              <a:gd name="connsiteX2" fmla="*/ 3524250 w 4841588"/>
              <a:gd name="connsiteY2" fmla="*/ 5124450 h 5124450"/>
              <a:gd name="connsiteX3" fmla="*/ 19050 w 4841588"/>
              <a:gd name="connsiteY3" fmla="*/ 5114925 h 5124450"/>
              <a:gd name="connsiteX4" fmla="*/ 0 w 4841588"/>
              <a:gd name="connsiteY4" fmla="*/ 9525 h 5124450"/>
              <a:gd name="connsiteX0" fmla="*/ 0 w 4860447"/>
              <a:gd name="connsiteY0" fmla="*/ 9525 h 5124450"/>
              <a:gd name="connsiteX1" fmla="*/ 4448175 w 4860447"/>
              <a:gd name="connsiteY1" fmla="*/ 0 h 5124450"/>
              <a:gd name="connsiteX2" fmla="*/ 3524250 w 4860447"/>
              <a:gd name="connsiteY2" fmla="*/ 5124450 h 5124450"/>
              <a:gd name="connsiteX3" fmla="*/ 19050 w 4860447"/>
              <a:gd name="connsiteY3" fmla="*/ 5114925 h 5124450"/>
              <a:gd name="connsiteX4" fmla="*/ 0 w 4860447"/>
              <a:gd name="connsiteY4" fmla="*/ 9525 h 5124450"/>
              <a:gd name="connsiteX0" fmla="*/ 0 w 4903080"/>
              <a:gd name="connsiteY0" fmla="*/ 9525 h 5124450"/>
              <a:gd name="connsiteX1" fmla="*/ 4448175 w 4903080"/>
              <a:gd name="connsiteY1" fmla="*/ 0 h 5124450"/>
              <a:gd name="connsiteX2" fmla="*/ 3524250 w 4903080"/>
              <a:gd name="connsiteY2" fmla="*/ 5124450 h 5124450"/>
              <a:gd name="connsiteX3" fmla="*/ 19050 w 4903080"/>
              <a:gd name="connsiteY3" fmla="*/ 5114925 h 5124450"/>
              <a:gd name="connsiteX4" fmla="*/ 0 w 4903080"/>
              <a:gd name="connsiteY4" fmla="*/ 9525 h 512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3080" h="5124450">
                <a:moveTo>
                  <a:pt x="0" y="9525"/>
                </a:moveTo>
                <a:lnTo>
                  <a:pt x="4448175" y="0"/>
                </a:lnTo>
                <a:cubicBezTo>
                  <a:pt x="5549900" y="1298575"/>
                  <a:pt x="4415632" y="4359808"/>
                  <a:pt x="3524250" y="5124450"/>
                </a:cubicBezTo>
                <a:lnTo>
                  <a:pt x="19050" y="5114925"/>
                </a:lnTo>
                <a:lnTo>
                  <a:pt x="0" y="9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Freeform 14">
            <a:extLst>
              <a:ext uri="{FF2B5EF4-FFF2-40B4-BE49-F238E27FC236}">
                <a16:creationId xmlns:a16="http://schemas.microsoft.com/office/drawing/2014/main" id="{D8114A10-2F04-464D-9ACF-43C9CF1AA396}"/>
              </a:ext>
            </a:extLst>
          </p:cNvPr>
          <p:cNvSpPr>
            <a:spLocks/>
          </p:cNvSpPr>
          <p:nvPr userDrawn="1"/>
        </p:nvSpPr>
        <p:spPr bwMode="auto">
          <a:xfrm>
            <a:off x="4199903" y="1852613"/>
            <a:ext cx="1898100" cy="3783907"/>
          </a:xfrm>
          <a:custGeom>
            <a:avLst/>
            <a:gdLst>
              <a:gd name="T0" fmla="*/ 156 w 525"/>
              <a:gd name="T1" fmla="*/ 0 h 1059"/>
              <a:gd name="T2" fmla="*/ 134 w 525"/>
              <a:gd name="T3" fmla="*/ 0 h 1059"/>
              <a:gd name="T4" fmla="*/ 161 w 525"/>
              <a:gd name="T5" fmla="*/ 444 h 1059"/>
              <a:gd name="T6" fmla="*/ 31 w 525"/>
              <a:gd name="T7" fmla="*/ 972 h 1059"/>
              <a:gd name="T8" fmla="*/ 0 w 525"/>
              <a:gd name="T9" fmla="*/ 1059 h 1059"/>
              <a:gd name="T10" fmla="*/ 395 w 525"/>
              <a:gd name="T11" fmla="*/ 732 h 1059"/>
              <a:gd name="T12" fmla="*/ 466 w 525"/>
              <a:gd name="T13" fmla="*/ 445 h 1059"/>
              <a:gd name="T14" fmla="*/ 156 w 525"/>
              <a:gd name="T15" fmla="*/ 0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5" h="1059">
                <a:moveTo>
                  <a:pt x="156" y="0"/>
                </a:moveTo>
                <a:cubicBezTo>
                  <a:pt x="134" y="0"/>
                  <a:pt x="134" y="0"/>
                  <a:pt x="134" y="0"/>
                </a:cubicBezTo>
                <a:cubicBezTo>
                  <a:pt x="183" y="122"/>
                  <a:pt x="198" y="272"/>
                  <a:pt x="161" y="444"/>
                </a:cubicBezTo>
                <a:cubicBezTo>
                  <a:pt x="109" y="685"/>
                  <a:pt x="57" y="884"/>
                  <a:pt x="31" y="972"/>
                </a:cubicBezTo>
                <a:cubicBezTo>
                  <a:pt x="22" y="1003"/>
                  <a:pt x="12" y="1031"/>
                  <a:pt x="0" y="1059"/>
                </a:cubicBezTo>
                <a:cubicBezTo>
                  <a:pt x="229" y="981"/>
                  <a:pt x="352" y="882"/>
                  <a:pt x="395" y="732"/>
                </a:cubicBezTo>
                <a:cubicBezTo>
                  <a:pt x="409" y="684"/>
                  <a:pt x="438" y="576"/>
                  <a:pt x="466" y="445"/>
                </a:cubicBezTo>
                <a:cubicBezTo>
                  <a:pt x="525" y="167"/>
                  <a:pt x="339" y="0"/>
                  <a:pt x="156" y="0"/>
                </a:cubicBezTo>
                <a:close/>
              </a:path>
            </a:pathLst>
          </a:custGeom>
          <a:solidFill>
            <a:srgbClr val="00B9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94CDE493-84CB-40FD-9A34-3F31D9B6988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22289" y="1848487"/>
            <a:ext cx="4325936" cy="4728526"/>
          </a:xfrm>
          <a:custGeom>
            <a:avLst/>
            <a:gdLst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4140200 w 4140200"/>
              <a:gd name="connsiteY2" fmla="*/ 471170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2359025 w 4140200"/>
              <a:gd name="connsiteY2" fmla="*/ 427355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3683000 w 4140200"/>
              <a:gd name="connsiteY2" fmla="*/ 3768725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319654"/>
              <a:gd name="connsiteY0" fmla="*/ 0 h 4711700"/>
              <a:gd name="connsiteX1" fmla="*/ 4140200 w 4319654"/>
              <a:gd name="connsiteY1" fmla="*/ 0 h 4711700"/>
              <a:gd name="connsiteX2" fmla="*/ 3683000 w 4319654"/>
              <a:gd name="connsiteY2" fmla="*/ 3768725 h 4711700"/>
              <a:gd name="connsiteX3" fmla="*/ 0 w 4319654"/>
              <a:gd name="connsiteY3" fmla="*/ 4711700 h 4711700"/>
              <a:gd name="connsiteX4" fmla="*/ 0 w 4319654"/>
              <a:gd name="connsiteY4" fmla="*/ 0 h 4711700"/>
              <a:gd name="connsiteX0" fmla="*/ 0 w 4328617"/>
              <a:gd name="connsiteY0" fmla="*/ 0 h 4711700"/>
              <a:gd name="connsiteX1" fmla="*/ 4140200 w 4328617"/>
              <a:gd name="connsiteY1" fmla="*/ 0 h 4711700"/>
              <a:gd name="connsiteX2" fmla="*/ 3683000 w 4328617"/>
              <a:gd name="connsiteY2" fmla="*/ 3768725 h 4711700"/>
              <a:gd name="connsiteX3" fmla="*/ 0 w 4328617"/>
              <a:gd name="connsiteY3" fmla="*/ 4711700 h 4711700"/>
              <a:gd name="connsiteX4" fmla="*/ 0 w 4328617"/>
              <a:gd name="connsiteY4" fmla="*/ 0 h 4711700"/>
              <a:gd name="connsiteX0" fmla="*/ 0 w 4261433"/>
              <a:gd name="connsiteY0" fmla="*/ 0 h 4711700"/>
              <a:gd name="connsiteX1" fmla="*/ 4140200 w 4261433"/>
              <a:gd name="connsiteY1" fmla="*/ 0 h 4711700"/>
              <a:gd name="connsiteX2" fmla="*/ 3683000 w 4261433"/>
              <a:gd name="connsiteY2" fmla="*/ 3768725 h 4711700"/>
              <a:gd name="connsiteX3" fmla="*/ 0 w 4261433"/>
              <a:gd name="connsiteY3" fmla="*/ 4711700 h 4711700"/>
              <a:gd name="connsiteX4" fmla="*/ 0 w 4261433"/>
              <a:gd name="connsiteY4" fmla="*/ 0 h 4711700"/>
              <a:gd name="connsiteX0" fmla="*/ 0 w 4316600"/>
              <a:gd name="connsiteY0" fmla="*/ 0 h 4711700"/>
              <a:gd name="connsiteX1" fmla="*/ 4140200 w 4316600"/>
              <a:gd name="connsiteY1" fmla="*/ 0 h 4711700"/>
              <a:gd name="connsiteX2" fmla="*/ 3683000 w 4316600"/>
              <a:gd name="connsiteY2" fmla="*/ 3768725 h 4711700"/>
              <a:gd name="connsiteX3" fmla="*/ 0 w 4316600"/>
              <a:gd name="connsiteY3" fmla="*/ 4711700 h 4711700"/>
              <a:gd name="connsiteX4" fmla="*/ 0 w 4316600"/>
              <a:gd name="connsiteY4" fmla="*/ 0 h 4711700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299556"/>
              <a:gd name="connsiteY0" fmla="*/ 0 h 4719638"/>
              <a:gd name="connsiteX1" fmla="*/ 4140200 w 4299556"/>
              <a:gd name="connsiteY1" fmla="*/ 0 h 4719638"/>
              <a:gd name="connsiteX2" fmla="*/ 3559175 w 4299556"/>
              <a:gd name="connsiteY2" fmla="*/ 3659187 h 4719638"/>
              <a:gd name="connsiteX3" fmla="*/ 668336 w 4299556"/>
              <a:gd name="connsiteY3" fmla="*/ 4719638 h 4719638"/>
              <a:gd name="connsiteX4" fmla="*/ 0 w 4299556"/>
              <a:gd name="connsiteY4" fmla="*/ 4711700 h 4719638"/>
              <a:gd name="connsiteX5" fmla="*/ 0 w 4299556"/>
              <a:gd name="connsiteY5" fmla="*/ 0 h 4719638"/>
              <a:gd name="connsiteX0" fmla="*/ 0 w 4313055"/>
              <a:gd name="connsiteY0" fmla="*/ 0 h 4719638"/>
              <a:gd name="connsiteX1" fmla="*/ 4140200 w 4313055"/>
              <a:gd name="connsiteY1" fmla="*/ 0 h 4719638"/>
              <a:gd name="connsiteX2" fmla="*/ 3659187 w 4313055"/>
              <a:gd name="connsiteY2" fmla="*/ 3773487 h 4719638"/>
              <a:gd name="connsiteX3" fmla="*/ 668336 w 4313055"/>
              <a:gd name="connsiteY3" fmla="*/ 4719638 h 4719638"/>
              <a:gd name="connsiteX4" fmla="*/ 0 w 4313055"/>
              <a:gd name="connsiteY4" fmla="*/ 4711700 h 4719638"/>
              <a:gd name="connsiteX5" fmla="*/ 0 w 4313055"/>
              <a:gd name="connsiteY5" fmla="*/ 0 h 4719638"/>
              <a:gd name="connsiteX0" fmla="*/ 0 w 4268744"/>
              <a:gd name="connsiteY0" fmla="*/ 0 h 4719638"/>
              <a:gd name="connsiteX1" fmla="*/ 4140200 w 4268744"/>
              <a:gd name="connsiteY1" fmla="*/ 0 h 4719638"/>
              <a:gd name="connsiteX2" fmla="*/ 3659187 w 4268744"/>
              <a:gd name="connsiteY2" fmla="*/ 3773487 h 4719638"/>
              <a:gd name="connsiteX3" fmla="*/ 668336 w 4268744"/>
              <a:gd name="connsiteY3" fmla="*/ 4719638 h 4719638"/>
              <a:gd name="connsiteX4" fmla="*/ 0 w 4268744"/>
              <a:gd name="connsiteY4" fmla="*/ 4711700 h 4719638"/>
              <a:gd name="connsiteX5" fmla="*/ 0 w 426874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231474"/>
              <a:gd name="connsiteY0" fmla="*/ 0 h 4719638"/>
              <a:gd name="connsiteX1" fmla="*/ 4140200 w 4231474"/>
              <a:gd name="connsiteY1" fmla="*/ 0 h 4719638"/>
              <a:gd name="connsiteX2" fmla="*/ 3659187 w 4231474"/>
              <a:gd name="connsiteY2" fmla="*/ 3773487 h 4719638"/>
              <a:gd name="connsiteX3" fmla="*/ 668336 w 4231474"/>
              <a:gd name="connsiteY3" fmla="*/ 4719638 h 4719638"/>
              <a:gd name="connsiteX4" fmla="*/ 0 w 4231474"/>
              <a:gd name="connsiteY4" fmla="*/ 4711700 h 4719638"/>
              <a:gd name="connsiteX5" fmla="*/ 0 w 423147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3491 w 4305194"/>
              <a:gd name="connsiteY5" fmla="*/ 874442 h 4719638"/>
              <a:gd name="connsiteX6" fmla="*/ 0 w 4305194"/>
              <a:gd name="connsiteY6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6703 w 4308406"/>
              <a:gd name="connsiteY6" fmla="*/ 874442 h 4719638"/>
              <a:gd name="connsiteX7" fmla="*/ 3212 w 4308406"/>
              <a:gd name="connsiteY7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3212 w 4308406"/>
              <a:gd name="connsiteY7" fmla="*/ 0 h 4719638"/>
              <a:gd name="connsiteX0" fmla="*/ 445172 w 4308406"/>
              <a:gd name="connsiteY0" fmla="*/ 68784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445172 w 4308406"/>
              <a:gd name="connsiteY7" fmla="*/ 68784 h 4719638"/>
              <a:gd name="connsiteX0" fmla="*/ 208952 w 4308406"/>
              <a:gd name="connsiteY0" fmla="*/ 0 h 4742566"/>
              <a:gd name="connsiteX1" fmla="*/ 4143412 w 4308406"/>
              <a:gd name="connsiteY1" fmla="*/ 22928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14901 w 4314355"/>
              <a:gd name="connsiteY0" fmla="*/ 0 h 4742566"/>
              <a:gd name="connsiteX1" fmla="*/ 4149361 w 4314355"/>
              <a:gd name="connsiteY1" fmla="*/ 7643 h 4742566"/>
              <a:gd name="connsiteX2" fmla="*/ 3668348 w 4314355"/>
              <a:gd name="connsiteY2" fmla="*/ 3796415 h 4742566"/>
              <a:gd name="connsiteX3" fmla="*/ 677497 w 4314355"/>
              <a:gd name="connsiteY3" fmla="*/ 4742566 h 4742566"/>
              <a:gd name="connsiteX4" fmla="*/ 9161 w 4314355"/>
              <a:gd name="connsiteY4" fmla="*/ 4734628 h 4742566"/>
              <a:gd name="connsiteX5" fmla="*/ 850852 w 4314355"/>
              <a:gd name="connsiteY5" fmla="*/ 1406878 h 4742566"/>
              <a:gd name="connsiteX6" fmla="*/ 1001347 w 4314355"/>
              <a:gd name="connsiteY6" fmla="*/ 820943 h 4742566"/>
              <a:gd name="connsiteX7" fmla="*/ 18367 w 4314355"/>
              <a:gd name="connsiteY7" fmla="*/ 813301 h 4742566"/>
              <a:gd name="connsiteX8" fmla="*/ 214901 w 4314355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841691 w 4305194"/>
              <a:gd name="connsiteY5" fmla="*/ 1406878 h 4742566"/>
              <a:gd name="connsiteX6" fmla="*/ 992186 w 4305194"/>
              <a:gd name="connsiteY6" fmla="*/ 820943 h 4742566"/>
              <a:gd name="connsiteX7" fmla="*/ 9206 w 4305194"/>
              <a:gd name="connsiteY7" fmla="*/ 813301 h 4742566"/>
              <a:gd name="connsiteX8" fmla="*/ 205740 w 4305194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05194" h="4742566">
                <a:moveTo>
                  <a:pt x="205740" y="0"/>
                </a:moveTo>
                <a:lnTo>
                  <a:pt x="4140200" y="7643"/>
                </a:lnTo>
                <a:cubicBezTo>
                  <a:pt x="4654549" y="1125772"/>
                  <a:pt x="3816350" y="3325985"/>
                  <a:pt x="3659187" y="3796415"/>
                </a:cubicBezTo>
                <a:lnTo>
                  <a:pt x="668336" y="4742566"/>
                </a:lnTo>
                <a:lnTo>
                  <a:pt x="0" y="4734628"/>
                </a:lnTo>
                <a:lnTo>
                  <a:pt x="992186" y="820943"/>
                </a:lnTo>
                <a:lnTo>
                  <a:pt x="9206" y="813301"/>
                </a:lnTo>
                <a:cubicBezTo>
                  <a:pt x="49317" y="591877"/>
                  <a:pt x="168804" y="186395"/>
                  <a:pt x="20574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Insert image</a:t>
            </a:r>
          </a:p>
        </p:txBody>
      </p:sp>
      <p:grpSp>
        <p:nvGrpSpPr>
          <p:cNvPr id="62" name="Group 4">
            <a:extLst>
              <a:ext uri="{FF2B5EF4-FFF2-40B4-BE49-F238E27FC236}">
                <a16:creationId xmlns:a16="http://schemas.microsoft.com/office/drawing/2014/main" id="{5E36D0C3-8EDE-4F5F-A48C-285143F89FF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08849" y="1871663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63" name="Freeform 5">
              <a:extLst>
                <a:ext uri="{FF2B5EF4-FFF2-40B4-BE49-F238E27FC236}">
                  <a16:creationId xmlns:a16="http://schemas.microsoft.com/office/drawing/2014/main" id="{6427EAE5-1191-4DF3-98F3-60E3894827C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1150" cy="6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  <p:sp>
          <p:nvSpPr>
            <p:cNvPr id="64" name="Freeform 6">
              <a:extLst>
                <a:ext uri="{FF2B5EF4-FFF2-40B4-BE49-F238E27FC236}">
                  <a16:creationId xmlns:a16="http://schemas.microsoft.com/office/drawing/2014/main" id="{310756D6-F8F4-41EA-8B8A-DDC9F633B1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58" y="1179"/>
              <a:ext cx="3222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</p:grpSp>
      <p:sp>
        <p:nvSpPr>
          <p:cNvPr id="65" name="Text Placeholder 45">
            <a:extLst>
              <a:ext uri="{FF2B5EF4-FFF2-40B4-BE49-F238E27FC236}">
                <a16:creationId xmlns:a16="http://schemas.microsoft.com/office/drawing/2014/main" id="{51EF36EA-E12E-477C-8645-8995A8D421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361869" y="2194877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66" name="Text Placeholder 45">
            <a:extLst>
              <a:ext uri="{FF2B5EF4-FFF2-40B4-BE49-F238E27FC236}">
                <a16:creationId xmlns:a16="http://schemas.microsoft.com/office/drawing/2014/main" id="{37EB1BE8-EC18-4C73-8C96-EFCB469C77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48155" y="2194877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grpSp>
        <p:nvGrpSpPr>
          <p:cNvPr id="67" name="Group 4">
            <a:extLst>
              <a:ext uri="{FF2B5EF4-FFF2-40B4-BE49-F238E27FC236}">
                <a16:creationId xmlns:a16="http://schemas.microsoft.com/office/drawing/2014/main" id="{D33A0AE4-256B-4721-BB37-6C97FB3B706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994524" y="2890838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68" name="Freeform 5">
              <a:extLst>
                <a:ext uri="{FF2B5EF4-FFF2-40B4-BE49-F238E27FC236}">
                  <a16:creationId xmlns:a16="http://schemas.microsoft.com/office/drawing/2014/main" id="{EED20BC9-598E-46AC-9F99-4ED5D7065DE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1149" cy="61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  <p:sp>
          <p:nvSpPr>
            <p:cNvPr id="69" name="Freeform 6">
              <a:extLst>
                <a:ext uri="{FF2B5EF4-FFF2-40B4-BE49-F238E27FC236}">
                  <a16:creationId xmlns:a16="http://schemas.microsoft.com/office/drawing/2014/main" id="{05809B44-01EF-43FB-A1A0-C362BCFB85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57" y="1179"/>
              <a:ext cx="3223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</p:grpSp>
      <p:sp>
        <p:nvSpPr>
          <p:cNvPr id="70" name="Text Placeholder 45">
            <a:extLst>
              <a:ext uri="{FF2B5EF4-FFF2-40B4-BE49-F238E27FC236}">
                <a16:creationId xmlns:a16="http://schemas.microsoft.com/office/drawing/2014/main" id="{C8122E96-7AD1-4064-B292-2AC6982A93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06627" y="3173857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71" name="Text Placeholder 45">
            <a:extLst>
              <a:ext uri="{FF2B5EF4-FFF2-40B4-BE49-F238E27FC236}">
                <a16:creationId xmlns:a16="http://schemas.microsoft.com/office/drawing/2014/main" id="{D5488AA9-6308-4ACF-8102-A20E5DD4983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10449" y="3173857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grpSp>
        <p:nvGrpSpPr>
          <p:cNvPr id="72" name="Group 4">
            <a:extLst>
              <a:ext uri="{FF2B5EF4-FFF2-40B4-BE49-F238E27FC236}">
                <a16:creationId xmlns:a16="http://schemas.microsoft.com/office/drawing/2014/main" id="{25BED32E-920A-4F14-97AD-A0E5F2416B9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677024" y="3919538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4D0F7069-852F-4734-B519-CFFB9E12B8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1150" cy="611"/>
            </a:xfrm>
            <a:prstGeom prst="rect">
              <a:avLst/>
            </a:prstGeom>
            <a:solidFill>
              <a:srgbClr val="CD5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  <p:sp>
          <p:nvSpPr>
            <p:cNvPr id="74" name="Freeform 6">
              <a:extLst>
                <a:ext uri="{FF2B5EF4-FFF2-40B4-BE49-F238E27FC236}">
                  <a16:creationId xmlns:a16="http://schemas.microsoft.com/office/drawing/2014/main" id="{3A274A31-0CC3-4E65-8D9C-D645B54D76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58" y="1179"/>
              <a:ext cx="3222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</p:grpSp>
      <p:sp>
        <p:nvSpPr>
          <p:cNvPr id="75" name="Text Placeholder 45">
            <a:extLst>
              <a:ext uri="{FF2B5EF4-FFF2-40B4-BE49-F238E27FC236}">
                <a16:creationId xmlns:a16="http://schemas.microsoft.com/office/drawing/2014/main" id="{ABFDAE42-272B-463C-A100-B98BCC9C0F2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818360" y="4205928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76" name="Text Placeholder 45">
            <a:extLst>
              <a:ext uri="{FF2B5EF4-FFF2-40B4-BE49-F238E27FC236}">
                <a16:creationId xmlns:a16="http://schemas.microsoft.com/office/drawing/2014/main" id="{7156CC6D-F7CC-4287-A3B7-1DD0AEB621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105649" y="4205928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grpSp>
        <p:nvGrpSpPr>
          <p:cNvPr id="77" name="Group 4">
            <a:extLst>
              <a:ext uri="{FF2B5EF4-FFF2-40B4-BE49-F238E27FC236}">
                <a16:creationId xmlns:a16="http://schemas.microsoft.com/office/drawing/2014/main" id="{A69037FA-E8F8-445B-BFAB-FA099E39B9D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362520" y="4951872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78" name="Freeform 5">
              <a:extLst>
                <a:ext uri="{FF2B5EF4-FFF2-40B4-BE49-F238E27FC236}">
                  <a16:creationId xmlns:a16="http://schemas.microsoft.com/office/drawing/2014/main" id="{C52E8278-574B-4BD6-ADC4-9A3F85ABCF2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1150" cy="611"/>
            </a:xfrm>
            <a:prstGeom prst="rect">
              <a:avLst/>
            </a:prstGeom>
            <a:solidFill>
              <a:srgbClr val="AB2A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  <p:sp>
          <p:nvSpPr>
            <p:cNvPr id="79" name="Freeform 6">
              <a:extLst>
                <a:ext uri="{FF2B5EF4-FFF2-40B4-BE49-F238E27FC236}">
                  <a16:creationId xmlns:a16="http://schemas.microsoft.com/office/drawing/2014/main" id="{6DAE44B0-DB54-406F-937C-17979FF24CD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58" y="1179"/>
              <a:ext cx="3222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</p:grpSp>
      <p:sp>
        <p:nvSpPr>
          <p:cNvPr id="80" name="Text Placeholder 45">
            <a:extLst>
              <a:ext uri="{FF2B5EF4-FFF2-40B4-BE49-F238E27FC236}">
                <a16:creationId xmlns:a16="http://schemas.microsoft.com/office/drawing/2014/main" id="{983EDF7F-8032-4DE1-9E0B-95CBF5A305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513560" y="5291229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81" name="Text Placeholder 45">
            <a:extLst>
              <a:ext uri="{FF2B5EF4-FFF2-40B4-BE49-F238E27FC236}">
                <a16:creationId xmlns:a16="http://schemas.microsoft.com/office/drawing/2014/main" id="{12ED8FEA-EE8A-497E-8E89-64A1ED5DADE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724649" y="5291229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45366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6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Body Bullets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Freeform 19">
            <a:extLst>
              <a:ext uri="{FF2B5EF4-FFF2-40B4-BE49-F238E27FC236}">
                <a16:creationId xmlns:a16="http://schemas.microsoft.com/office/drawing/2014/main" id="{01648917-1CF3-4D06-BC43-6397D9082BAD}"/>
              </a:ext>
            </a:extLst>
          </p:cNvPr>
          <p:cNvSpPr>
            <a:spLocks/>
          </p:cNvSpPr>
          <p:nvPr/>
        </p:nvSpPr>
        <p:spPr bwMode="auto">
          <a:xfrm>
            <a:off x="708554" y="1856651"/>
            <a:ext cx="14850" cy="57453"/>
          </a:xfrm>
          <a:custGeom>
            <a:avLst/>
            <a:gdLst>
              <a:gd name="T0" fmla="*/ 0 w 4"/>
              <a:gd name="T1" fmla="*/ 16 h 16"/>
              <a:gd name="T2" fmla="*/ 4 w 4"/>
              <a:gd name="T3" fmla="*/ 0 h 16"/>
              <a:gd name="T4" fmla="*/ 4 w 4"/>
              <a:gd name="T5" fmla="*/ 0 h 16"/>
              <a:gd name="T6" fmla="*/ 0 w 4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6">
                <a:moveTo>
                  <a:pt x="0" y="16"/>
                </a:moveTo>
                <a:cubicBezTo>
                  <a:pt x="3" y="4"/>
                  <a:pt x="4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6"/>
                  <a:pt x="1" y="11"/>
                  <a:pt x="0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4999BF5-C3A5-402D-9C35-0AA514999C3C}"/>
              </a:ext>
            </a:extLst>
          </p:cNvPr>
          <p:cNvSpPr/>
          <p:nvPr userDrawn="1"/>
        </p:nvSpPr>
        <p:spPr>
          <a:xfrm>
            <a:off x="-19049" y="1444809"/>
            <a:ext cx="4903080" cy="5129664"/>
          </a:xfrm>
          <a:custGeom>
            <a:avLst/>
            <a:gdLst>
              <a:gd name="connsiteX0" fmla="*/ 0 w 4448175"/>
              <a:gd name="connsiteY0" fmla="*/ 9525 h 5124450"/>
              <a:gd name="connsiteX1" fmla="*/ 4448175 w 4448175"/>
              <a:gd name="connsiteY1" fmla="*/ 0 h 5124450"/>
              <a:gd name="connsiteX2" fmla="*/ 3524250 w 4448175"/>
              <a:gd name="connsiteY2" fmla="*/ 5124450 h 5124450"/>
              <a:gd name="connsiteX3" fmla="*/ 19050 w 4448175"/>
              <a:gd name="connsiteY3" fmla="*/ 5114925 h 5124450"/>
              <a:gd name="connsiteX4" fmla="*/ 0 w 4448175"/>
              <a:gd name="connsiteY4" fmla="*/ 9525 h 5124450"/>
              <a:gd name="connsiteX0" fmla="*/ 0 w 4836461"/>
              <a:gd name="connsiteY0" fmla="*/ 9525 h 5124450"/>
              <a:gd name="connsiteX1" fmla="*/ 4448175 w 4836461"/>
              <a:gd name="connsiteY1" fmla="*/ 0 h 5124450"/>
              <a:gd name="connsiteX2" fmla="*/ 3524250 w 4836461"/>
              <a:gd name="connsiteY2" fmla="*/ 5124450 h 5124450"/>
              <a:gd name="connsiteX3" fmla="*/ 19050 w 4836461"/>
              <a:gd name="connsiteY3" fmla="*/ 5114925 h 5124450"/>
              <a:gd name="connsiteX4" fmla="*/ 0 w 4836461"/>
              <a:gd name="connsiteY4" fmla="*/ 9525 h 5124450"/>
              <a:gd name="connsiteX0" fmla="*/ 0 w 4865937"/>
              <a:gd name="connsiteY0" fmla="*/ 9525 h 5124450"/>
              <a:gd name="connsiteX1" fmla="*/ 4448175 w 4865937"/>
              <a:gd name="connsiteY1" fmla="*/ 0 h 5124450"/>
              <a:gd name="connsiteX2" fmla="*/ 3524250 w 4865937"/>
              <a:gd name="connsiteY2" fmla="*/ 5124450 h 5124450"/>
              <a:gd name="connsiteX3" fmla="*/ 19050 w 4865937"/>
              <a:gd name="connsiteY3" fmla="*/ 5114925 h 5124450"/>
              <a:gd name="connsiteX4" fmla="*/ 0 w 4865937"/>
              <a:gd name="connsiteY4" fmla="*/ 9525 h 5124450"/>
              <a:gd name="connsiteX0" fmla="*/ 0 w 4632016"/>
              <a:gd name="connsiteY0" fmla="*/ 9525 h 5124450"/>
              <a:gd name="connsiteX1" fmla="*/ 4448175 w 4632016"/>
              <a:gd name="connsiteY1" fmla="*/ 0 h 5124450"/>
              <a:gd name="connsiteX2" fmla="*/ 3524250 w 4632016"/>
              <a:gd name="connsiteY2" fmla="*/ 5124450 h 5124450"/>
              <a:gd name="connsiteX3" fmla="*/ 19050 w 4632016"/>
              <a:gd name="connsiteY3" fmla="*/ 5114925 h 5124450"/>
              <a:gd name="connsiteX4" fmla="*/ 0 w 4632016"/>
              <a:gd name="connsiteY4" fmla="*/ 9525 h 5124450"/>
              <a:gd name="connsiteX0" fmla="*/ 0 w 4841588"/>
              <a:gd name="connsiteY0" fmla="*/ 9525 h 5124450"/>
              <a:gd name="connsiteX1" fmla="*/ 4448175 w 4841588"/>
              <a:gd name="connsiteY1" fmla="*/ 0 h 5124450"/>
              <a:gd name="connsiteX2" fmla="*/ 3524250 w 4841588"/>
              <a:gd name="connsiteY2" fmla="*/ 5124450 h 5124450"/>
              <a:gd name="connsiteX3" fmla="*/ 19050 w 4841588"/>
              <a:gd name="connsiteY3" fmla="*/ 5114925 h 5124450"/>
              <a:gd name="connsiteX4" fmla="*/ 0 w 4841588"/>
              <a:gd name="connsiteY4" fmla="*/ 9525 h 5124450"/>
              <a:gd name="connsiteX0" fmla="*/ 0 w 4860447"/>
              <a:gd name="connsiteY0" fmla="*/ 9525 h 5124450"/>
              <a:gd name="connsiteX1" fmla="*/ 4448175 w 4860447"/>
              <a:gd name="connsiteY1" fmla="*/ 0 h 5124450"/>
              <a:gd name="connsiteX2" fmla="*/ 3524250 w 4860447"/>
              <a:gd name="connsiteY2" fmla="*/ 5124450 h 5124450"/>
              <a:gd name="connsiteX3" fmla="*/ 19050 w 4860447"/>
              <a:gd name="connsiteY3" fmla="*/ 5114925 h 5124450"/>
              <a:gd name="connsiteX4" fmla="*/ 0 w 4860447"/>
              <a:gd name="connsiteY4" fmla="*/ 9525 h 5124450"/>
              <a:gd name="connsiteX0" fmla="*/ 0 w 4903080"/>
              <a:gd name="connsiteY0" fmla="*/ 9525 h 5124450"/>
              <a:gd name="connsiteX1" fmla="*/ 4448175 w 4903080"/>
              <a:gd name="connsiteY1" fmla="*/ 0 h 5124450"/>
              <a:gd name="connsiteX2" fmla="*/ 3524250 w 4903080"/>
              <a:gd name="connsiteY2" fmla="*/ 5124450 h 5124450"/>
              <a:gd name="connsiteX3" fmla="*/ 19050 w 4903080"/>
              <a:gd name="connsiteY3" fmla="*/ 5114925 h 5124450"/>
              <a:gd name="connsiteX4" fmla="*/ 0 w 4903080"/>
              <a:gd name="connsiteY4" fmla="*/ 9525 h 512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3080" h="5124450">
                <a:moveTo>
                  <a:pt x="0" y="9525"/>
                </a:moveTo>
                <a:lnTo>
                  <a:pt x="4448175" y="0"/>
                </a:lnTo>
                <a:cubicBezTo>
                  <a:pt x="5549900" y="1298575"/>
                  <a:pt x="4415632" y="4359808"/>
                  <a:pt x="3524250" y="5124450"/>
                </a:cubicBezTo>
                <a:lnTo>
                  <a:pt x="19050" y="5114925"/>
                </a:lnTo>
                <a:lnTo>
                  <a:pt x="0" y="952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Freeform 14">
            <a:extLst>
              <a:ext uri="{FF2B5EF4-FFF2-40B4-BE49-F238E27FC236}">
                <a16:creationId xmlns:a16="http://schemas.microsoft.com/office/drawing/2014/main" id="{D8114A10-2F04-464D-9ACF-43C9CF1AA396}"/>
              </a:ext>
            </a:extLst>
          </p:cNvPr>
          <p:cNvSpPr>
            <a:spLocks/>
          </p:cNvSpPr>
          <p:nvPr userDrawn="1"/>
        </p:nvSpPr>
        <p:spPr bwMode="auto">
          <a:xfrm>
            <a:off x="4180851" y="1871348"/>
            <a:ext cx="1888702" cy="3765172"/>
          </a:xfrm>
          <a:custGeom>
            <a:avLst/>
            <a:gdLst>
              <a:gd name="T0" fmla="*/ 156 w 525"/>
              <a:gd name="T1" fmla="*/ 0 h 1059"/>
              <a:gd name="T2" fmla="*/ 134 w 525"/>
              <a:gd name="T3" fmla="*/ 0 h 1059"/>
              <a:gd name="T4" fmla="*/ 161 w 525"/>
              <a:gd name="T5" fmla="*/ 444 h 1059"/>
              <a:gd name="T6" fmla="*/ 31 w 525"/>
              <a:gd name="T7" fmla="*/ 972 h 1059"/>
              <a:gd name="T8" fmla="*/ 0 w 525"/>
              <a:gd name="T9" fmla="*/ 1059 h 1059"/>
              <a:gd name="T10" fmla="*/ 395 w 525"/>
              <a:gd name="T11" fmla="*/ 732 h 1059"/>
              <a:gd name="T12" fmla="*/ 466 w 525"/>
              <a:gd name="T13" fmla="*/ 445 h 1059"/>
              <a:gd name="T14" fmla="*/ 156 w 525"/>
              <a:gd name="T15" fmla="*/ 0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5" h="1059">
                <a:moveTo>
                  <a:pt x="156" y="0"/>
                </a:moveTo>
                <a:cubicBezTo>
                  <a:pt x="134" y="0"/>
                  <a:pt x="134" y="0"/>
                  <a:pt x="134" y="0"/>
                </a:cubicBezTo>
                <a:cubicBezTo>
                  <a:pt x="183" y="122"/>
                  <a:pt x="198" y="272"/>
                  <a:pt x="161" y="444"/>
                </a:cubicBezTo>
                <a:cubicBezTo>
                  <a:pt x="109" y="685"/>
                  <a:pt x="57" y="884"/>
                  <a:pt x="31" y="972"/>
                </a:cubicBezTo>
                <a:cubicBezTo>
                  <a:pt x="22" y="1003"/>
                  <a:pt x="12" y="1031"/>
                  <a:pt x="0" y="1059"/>
                </a:cubicBezTo>
                <a:cubicBezTo>
                  <a:pt x="229" y="981"/>
                  <a:pt x="352" y="882"/>
                  <a:pt x="395" y="732"/>
                </a:cubicBezTo>
                <a:cubicBezTo>
                  <a:pt x="409" y="684"/>
                  <a:pt x="438" y="576"/>
                  <a:pt x="466" y="445"/>
                </a:cubicBezTo>
                <a:cubicBezTo>
                  <a:pt x="525" y="167"/>
                  <a:pt x="339" y="0"/>
                  <a:pt x="156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94CDE493-84CB-40FD-9A34-3F31D9B6988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22289" y="1848487"/>
            <a:ext cx="4305194" cy="4728526"/>
          </a:xfrm>
          <a:custGeom>
            <a:avLst/>
            <a:gdLst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4140200 w 4140200"/>
              <a:gd name="connsiteY2" fmla="*/ 471170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2359025 w 4140200"/>
              <a:gd name="connsiteY2" fmla="*/ 427355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3683000 w 4140200"/>
              <a:gd name="connsiteY2" fmla="*/ 3768725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319654"/>
              <a:gd name="connsiteY0" fmla="*/ 0 h 4711700"/>
              <a:gd name="connsiteX1" fmla="*/ 4140200 w 4319654"/>
              <a:gd name="connsiteY1" fmla="*/ 0 h 4711700"/>
              <a:gd name="connsiteX2" fmla="*/ 3683000 w 4319654"/>
              <a:gd name="connsiteY2" fmla="*/ 3768725 h 4711700"/>
              <a:gd name="connsiteX3" fmla="*/ 0 w 4319654"/>
              <a:gd name="connsiteY3" fmla="*/ 4711700 h 4711700"/>
              <a:gd name="connsiteX4" fmla="*/ 0 w 4319654"/>
              <a:gd name="connsiteY4" fmla="*/ 0 h 4711700"/>
              <a:gd name="connsiteX0" fmla="*/ 0 w 4328617"/>
              <a:gd name="connsiteY0" fmla="*/ 0 h 4711700"/>
              <a:gd name="connsiteX1" fmla="*/ 4140200 w 4328617"/>
              <a:gd name="connsiteY1" fmla="*/ 0 h 4711700"/>
              <a:gd name="connsiteX2" fmla="*/ 3683000 w 4328617"/>
              <a:gd name="connsiteY2" fmla="*/ 3768725 h 4711700"/>
              <a:gd name="connsiteX3" fmla="*/ 0 w 4328617"/>
              <a:gd name="connsiteY3" fmla="*/ 4711700 h 4711700"/>
              <a:gd name="connsiteX4" fmla="*/ 0 w 4328617"/>
              <a:gd name="connsiteY4" fmla="*/ 0 h 4711700"/>
              <a:gd name="connsiteX0" fmla="*/ 0 w 4261433"/>
              <a:gd name="connsiteY0" fmla="*/ 0 h 4711700"/>
              <a:gd name="connsiteX1" fmla="*/ 4140200 w 4261433"/>
              <a:gd name="connsiteY1" fmla="*/ 0 h 4711700"/>
              <a:gd name="connsiteX2" fmla="*/ 3683000 w 4261433"/>
              <a:gd name="connsiteY2" fmla="*/ 3768725 h 4711700"/>
              <a:gd name="connsiteX3" fmla="*/ 0 w 4261433"/>
              <a:gd name="connsiteY3" fmla="*/ 4711700 h 4711700"/>
              <a:gd name="connsiteX4" fmla="*/ 0 w 4261433"/>
              <a:gd name="connsiteY4" fmla="*/ 0 h 4711700"/>
              <a:gd name="connsiteX0" fmla="*/ 0 w 4316600"/>
              <a:gd name="connsiteY0" fmla="*/ 0 h 4711700"/>
              <a:gd name="connsiteX1" fmla="*/ 4140200 w 4316600"/>
              <a:gd name="connsiteY1" fmla="*/ 0 h 4711700"/>
              <a:gd name="connsiteX2" fmla="*/ 3683000 w 4316600"/>
              <a:gd name="connsiteY2" fmla="*/ 3768725 h 4711700"/>
              <a:gd name="connsiteX3" fmla="*/ 0 w 4316600"/>
              <a:gd name="connsiteY3" fmla="*/ 4711700 h 4711700"/>
              <a:gd name="connsiteX4" fmla="*/ 0 w 4316600"/>
              <a:gd name="connsiteY4" fmla="*/ 0 h 4711700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299556"/>
              <a:gd name="connsiteY0" fmla="*/ 0 h 4719638"/>
              <a:gd name="connsiteX1" fmla="*/ 4140200 w 4299556"/>
              <a:gd name="connsiteY1" fmla="*/ 0 h 4719638"/>
              <a:gd name="connsiteX2" fmla="*/ 3559175 w 4299556"/>
              <a:gd name="connsiteY2" fmla="*/ 3659187 h 4719638"/>
              <a:gd name="connsiteX3" fmla="*/ 668336 w 4299556"/>
              <a:gd name="connsiteY3" fmla="*/ 4719638 h 4719638"/>
              <a:gd name="connsiteX4" fmla="*/ 0 w 4299556"/>
              <a:gd name="connsiteY4" fmla="*/ 4711700 h 4719638"/>
              <a:gd name="connsiteX5" fmla="*/ 0 w 4299556"/>
              <a:gd name="connsiteY5" fmla="*/ 0 h 4719638"/>
              <a:gd name="connsiteX0" fmla="*/ 0 w 4313055"/>
              <a:gd name="connsiteY0" fmla="*/ 0 h 4719638"/>
              <a:gd name="connsiteX1" fmla="*/ 4140200 w 4313055"/>
              <a:gd name="connsiteY1" fmla="*/ 0 h 4719638"/>
              <a:gd name="connsiteX2" fmla="*/ 3659187 w 4313055"/>
              <a:gd name="connsiteY2" fmla="*/ 3773487 h 4719638"/>
              <a:gd name="connsiteX3" fmla="*/ 668336 w 4313055"/>
              <a:gd name="connsiteY3" fmla="*/ 4719638 h 4719638"/>
              <a:gd name="connsiteX4" fmla="*/ 0 w 4313055"/>
              <a:gd name="connsiteY4" fmla="*/ 4711700 h 4719638"/>
              <a:gd name="connsiteX5" fmla="*/ 0 w 4313055"/>
              <a:gd name="connsiteY5" fmla="*/ 0 h 4719638"/>
              <a:gd name="connsiteX0" fmla="*/ 0 w 4268744"/>
              <a:gd name="connsiteY0" fmla="*/ 0 h 4719638"/>
              <a:gd name="connsiteX1" fmla="*/ 4140200 w 4268744"/>
              <a:gd name="connsiteY1" fmla="*/ 0 h 4719638"/>
              <a:gd name="connsiteX2" fmla="*/ 3659187 w 4268744"/>
              <a:gd name="connsiteY2" fmla="*/ 3773487 h 4719638"/>
              <a:gd name="connsiteX3" fmla="*/ 668336 w 4268744"/>
              <a:gd name="connsiteY3" fmla="*/ 4719638 h 4719638"/>
              <a:gd name="connsiteX4" fmla="*/ 0 w 4268744"/>
              <a:gd name="connsiteY4" fmla="*/ 4711700 h 4719638"/>
              <a:gd name="connsiteX5" fmla="*/ 0 w 426874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231474"/>
              <a:gd name="connsiteY0" fmla="*/ 0 h 4719638"/>
              <a:gd name="connsiteX1" fmla="*/ 4140200 w 4231474"/>
              <a:gd name="connsiteY1" fmla="*/ 0 h 4719638"/>
              <a:gd name="connsiteX2" fmla="*/ 3659187 w 4231474"/>
              <a:gd name="connsiteY2" fmla="*/ 3773487 h 4719638"/>
              <a:gd name="connsiteX3" fmla="*/ 668336 w 4231474"/>
              <a:gd name="connsiteY3" fmla="*/ 4719638 h 4719638"/>
              <a:gd name="connsiteX4" fmla="*/ 0 w 4231474"/>
              <a:gd name="connsiteY4" fmla="*/ 4711700 h 4719638"/>
              <a:gd name="connsiteX5" fmla="*/ 0 w 423147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3491 w 4305194"/>
              <a:gd name="connsiteY5" fmla="*/ 874442 h 4719638"/>
              <a:gd name="connsiteX6" fmla="*/ 0 w 4305194"/>
              <a:gd name="connsiteY6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6703 w 4308406"/>
              <a:gd name="connsiteY6" fmla="*/ 874442 h 4719638"/>
              <a:gd name="connsiteX7" fmla="*/ 3212 w 4308406"/>
              <a:gd name="connsiteY7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3212 w 4308406"/>
              <a:gd name="connsiteY7" fmla="*/ 0 h 4719638"/>
              <a:gd name="connsiteX0" fmla="*/ 445172 w 4308406"/>
              <a:gd name="connsiteY0" fmla="*/ 68784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445172 w 4308406"/>
              <a:gd name="connsiteY7" fmla="*/ 68784 h 4719638"/>
              <a:gd name="connsiteX0" fmla="*/ 208952 w 4308406"/>
              <a:gd name="connsiteY0" fmla="*/ 0 h 4742566"/>
              <a:gd name="connsiteX1" fmla="*/ 4143412 w 4308406"/>
              <a:gd name="connsiteY1" fmla="*/ 22928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14901 w 4314355"/>
              <a:gd name="connsiteY0" fmla="*/ 0 h 4742566"/>
              <a:gd name="connsiteX1" fmla="*/ 4149361 w 4314355"/>
              <a:gd name="connsiteY1" fmla="*/ 7643 h 4742566"/>
              <a:gd name="connsiteX2" fmla="*/ 3668348 w 4314355"/>
              <a:gd name="connsiteY2" fmla="*/ 3796415 h 4742566"/>
              <a:gd name="connsiteX3" fmla="*/ 677497 w 4314355"/>
              <a:gd name="connsiteY3" fmla="*/ 4742566 h 4742566"/>
              <a:gd name="connsiteX4" fmla="*/ 9161 w 4314355"/>
              <a:gd name="connsiteY4" fmla="*/ 4734628 h 4742566"/>
              <a:gd name="connsiteX5" fmla="*/ 850852 w 4314355"/>
              <a:gd name="connsiteY5" fmla="*/ 1406878 h 4742566"/>
              <a:gd name="connsiteX6" fmla="*/ 1001347 w 4314355"/>
              <a:gd name="connsiteY6" fmla="*/ 820943 h 4742566"/>
              <a:gd name="connsiteX7" fmla="*/ 18367 w 4314355"/>
              <a:gd name="connsiteY7" fmla="*/ 813301 h 4742566"/>
              <a:gd name="connsiteX8" fmla="*/ 214901 w 4314355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841691 w 4305194"/>
              <a:gd name="connsiteY5" fmla="*/ 1406878 h 4742566"/>
              <a:gd name="connsiteX6" fmla="*/ 992186 w 4305194"/>
              <a:gd name="connsiteY6" fmla="*/ 820943 h 4742566"/>
              <a:gd name="connsiteX7" fmla="*/ 9206 w 4305194"/>
              <a:gd name="connsiteY7" fmla="*/ 813301 h 4742566"/>
              <a:gd name="connsiteX8" fmla="*/ 205740 w 4305194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05194" h="4742566">
                <a:moveTo>
                  <a:pt x="205740" y="0"/>
                </a:moveTo>
                <a:lnTo>
                  <a:pt x="4140200" y="7643"/>
                </a:lnTo>
                <a:cubicBezTo>
                  <a:pt x="4654549" y="1125772"/>
                  <a:pt x="3816350" y="3325985"/>
                  <a:pt x="3659187" y="3796415"/>
                </a:cubicBezTo>
                <a:lnTo>
                  <a:pt x="668336" y="4742566"/>
                </a:lnTo>
                <a:lnTo>
                  <a:pt x="0" y="4734628"/>
                </a:lnTo>
                <a:lnTo>
                  <a:pt x="992186" y="820943"/>
                </a:lnTo>
                <a:lnTo>
                  <a:pt x="9206" y="813301"/>
                </a:lnTo>
                <a:cubicBezTo>
                  <a:pt x="49317" y="591877"/>
                  <a:pt x="168804" y="186395"/>
                  <a:pt x="20574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Insert image</a:t>
            </a:r>
          </a:p>
        </p:txBody>
      </p:sp>
      <p:grpSp>
        <p:nvGrpSpPr>
          <p:cNvPr id="29" name="Group 4">
            <a:extLst>
              <a:ext uri="{FF2B5EF4-FFF2-40B4-BE49-F238E27FC236}">
                <a16:creationId xmlns:a16="http://schemas.microsoft.com/office/drawing/2014/main" id="{4C81B567-CF18-43F5-A406-86EA269081A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08849" y="1871663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9508B1B5-82ED-437C-81B8-F440B113F5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1150" cy="6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3684AE13-BD86-4476-A3A2-75C1BFAA2A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58" y="1179"/>
              <a:ext cx="3222" cy="611"/>
            </a:xfrm>
            <a:prstGeom prst="rect">
              <a:avLst/>
            </a:prstGeom>
            <a:solidFill>
              <a:srgbClr val="00B1E2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</p:grpSp>
      <p:sp>
        <p:nvSpPr>
          <p:cNvPr id="32" name="Text Placeholder 45">
            <a:extLst>
              <a:ext uri="{FF2B5EF4-FFF2-40B4-BE49-F238E27FC236}">
                <a16:creationId xmlns:a16="http://schemas.microsoft.com/office/drawing/2014/main" id="{F3F5700E-F416-4C55-AB4F-564F8C2FE99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361869" y="2194877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3" name="Text Placeholder 45">
            <a:extLst>
              <a:ext uri="{FF2B5EF4-FFF2-40B4-BE49-F238E27FC236}">
                <a16:creationId xmlns:a16="http://schemas.microsoft.com/office/drawing/2014/main" id="{29BE2612-6269-43AE-947D-B0586391E34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748155" y="2194877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grpSp>
        <p:nvGrpSpPr>
          <p:cNvPr id="34" name="Group 4">
            <a:extLst>
              <a:ext uri="{FF2B5EF4-FFF2-40B4-BE49-F238E27FC236}">
                <a16:creationId xmlns:a16="http://schemas.microsoft.com/office/drawing/2014/main" id="{CC60C1B1-9B3E-48D0-9740-44DDE786A54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994524" y="2890838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BD192240-7514-42D4-AB40-1474BEF9A8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1149" cy="61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317C3FFB-FAE1-490B-BE2F-FDE02A4694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57" y="1179"/>
              <a:ext cx="3223" cy="611"/>
            </a:xfrm>
            <a:prstGeom prst="rect">
              <a:avLst/>
            </a:prstGeom>
            <a:solidFill>
              <a:srgbClr val="FFB81C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</p:grpSp>
      <p:sp>
        <p:nvSpPr>
          <p:cNvPr id="37" name="Text Placeholder 45">
            <a:extLst>
              <a:ext uri="{FF2B5EF4-FFF2-40B4-BE49-F238E27FC236}">
                <a16:creationId xmlns:a16="http://schemas.microsoft.com/office/drawing/2014/main" id="{375E2429-F50F-44DE-8E61-8B2775A6ACD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106627" y="3173857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8" name="Text Placeholder 45">
            <a:extLst>
              <a:ext uri="{FF2B5EF4-FFF2-40B4-BE49-F238E27FC236}">
                <a16:creationId xmlns:a16="http://schemas.microsoft.com/office/drawing/2014/main" id="{92705A09-051E-4664-BBA4-FCA426696C8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410449" y="3173857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grpSp>
        <p:nvGrpSpPr>
          <p:cNvPr id="42" name="Group 4">
            <a:extLst>
              <a:ext uri="{FF2B5EF4-FFF2-40B4-BE49-F238E27FC236}">
                <a16:creationId xmlns:a16="http://schemas.microsoft.com/office/drawing/2014/main" id="{5B3A99E4-3C8C-464D-A07A-AE8A441D311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677024" y="3919538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43" name="Freeform 5">
              <a:extLst>
                <a:ext uri="{FF2B5EF4-FFF2-40B4-BE49-F238E27FC236}">
                  <a16:creationId xmlns:a16="http://schemas.microsoft.com/office/drawing/2014/main" id="{3CCE2040-E35C-4ED5-8DA6-3F68FEA86E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1150" cy="611"/>
            </a:xfrm>
            <a:prstGeom prst="rect">
              <a:avLst/>
            </a:prstGeom>
            <a:solidFill>
              <a:srgbClr val="CD5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722A88D1-9D9F-41BD-B5F9-CFA8AD1015A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58" y="1179"/>
              <a:ext cx="3222" cy="611"/>
            </a:xfrm>
            <a:prstGeom prst="rect">
              <a:avLst/>
            </a:prstGeom>
            <a:solidFill>
              <a:srgbClr val="CD5C3E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</p:grpSp>
      <p:sp>
        <p:nvSpPr>
          <p:cNvPr id="45" name="Text Placeholder 45">
            <a:extLst>
              <a:ext uri="{FF2B5EF4-FFF2-40B4-BE49-F238E27FC236}">
                <a16:creationId xmlns:a16="http://schemas.microsoft.com/office/drawing/2014/main" id="{F0AF7C81-570E-4B3E-AD69-985D88F3CDE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818360" y="4205928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A3F506FA-71BD-4485-AE63-C49C3A545E3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05649" y="4205928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grpSp>
        <p:nvGrpSpPr>
          <p:cNvPr id="47" name="Group 4">
            <a:extLst>
              <a:ext uri="{FF2B5EF4-FFF2-40B4-BE49-F238E27FC236}">
                <a16:creationId xmlns:a16="http://schemas.microsoft.com/office/drawing/2014/main" id="{1100D2FA-D3F6-4E1C-BEED-6F4266F9324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362520" y="4951872"/>
            <a:ext cx="6940551" cy="969963"/>
            <a:chOff x="4208" y="1179"/>
            <a:chExt cx="4372" cy="611"/>
          </a:xfrm>
          <a:solidFill>
            <a:schemeClr val="accent3"/>
          </a:solidFill>
        </p:grpSpPr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6EF282C9-B743-42AD-8C74-23C0363DA6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1150" cy="611"/>
            </a:xfrm>
            <a:prstGeom prst="rect">
              <a:avLst/>
            </a:prstGeom>
            <a:solidFill>
              <a:srgbClr val="AB2A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BCB8BF7E-2B43-43DA-8240-3C8E4C2EF3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58" y="1179"/>
              <a:ext cx="3222" cy="611"/>
            </a:xfrm>
            <a:prstGeom prst="rect">
              <a:avLst/>
            </a:prstGeom>
            <a:solidFill>
              <a:srgbClr val="AB2A61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</p:grpSp>
      <p:sp>
        <p:nvSpPr>
          <p:cNvPr id="50" name="Text Placeholder 45">
            <a:extLst>
              <a:ext uri="{FF2B5EF4-FFF2-40B4-BE49-F238E27FC236}">
                <a16:creationId xmlns:a16="http://schemas.microsoft.com/office/drawing/2014/main" id="{7227D79D-A099-40CF-A691-92E4CDF225D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513560" y="5291229"/>
            <a:ext cx="3966602" cy="342051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51" name="Text Placeholder 45">
            <a:extLst>
              <a:ext uri="{FF2B5EF4-FFF2-40B4-BE49-F238E27FC236}">
                <a16:creationId xmlns:a16="http://schemas.microsoft.com/office/drawing/2014/main" id="{D76899FC-2213-408F-9150-38FC1F904A4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24649" y="5291229"/>
            <a:ext cx="1246440" cy="342051"/>
          </a:xfrm>
          <a:prstGeom prst="rect">
            <a:avLst/>
          </a:prstGeom>
        </p:spPr>
        <p:txBody>
          <a:bodyPr anchor="ctr" anchorCtr="0"/>
          <a:lstStyle>
            <a:lvl1pPr marL="0" indent="0" algn="r">
              <a:buNone/>
              <a:defRPr sz="16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7277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4">
            <a:extLst>
              <a:ext uri="{FF2B5EF4-FFF2-40B4-BE49-F238E27FC236}">
                <a16:creationId xmlns:a16="http://schemas.microsoft.com/office/drawing/2014/main" id="{320CB016-13D6-41E7-B853-3065C751324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231094" y="1600200"/>
            <a:ext cx="10075706" cy="1408112"/>
            <a:chOff x="4208" y="1179"/>
            <a:chExt cx="4372" cy="611"/>
          </a:xfrm>
          <a:solidFill>
            <a:schemeClr val="accent3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1E857721-0733-4ED0-B9C9-7E5492366C3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838" cy="61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73721DB-BCF9-492D-A179-A4666AB1ED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046" y="1179"/>
              <a:ext cx="3534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</p:grpSp>
      <p:sp>
        <p:nvSpPr>
          <p:cNvPr id="26" name="Text Placeholder 45">
            <a:extLst>
              <a:ext uri="{FF2B5EF4-FFF2-40B4-BE49-F238E27FC236}">
                <a16:creationId xmlns:a16="http://schemas.microsoft.com/office/drawing/2014/main" id="{B5D8E346-A4CE-4EEE-A6F7-6F233E7990B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58200" y="2065233"/>
            <a:ext cx="5758376" cy="49656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grpSp>
        <p:nvGrpSpPr>
          <p:cNvPr id="28" name="Group 4">
            <a:extLst>
              <a:ext uri="{FF2B5EF4-FFF2-40B4-BE49-F238E27FC236}">
                <a16:creationId xmlns:a16="http://schemas.microsoft.com/office/drawing/2014/main" id="{8B4F30E0-7DBC-4B8E-9A7C-33AC1B4558C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786594" y="3086100"/>
            <a:ext cx="10075706" cy="1408112"/>
            <a:chOff x="4208" y="1179"/>
            <a:chExt cx="4372" cy="611"/>
          </a:xfrm>
          <a:solidFill>
            <a:schemeClr val="accent3"/>
          </a:solidFill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0211D682-6A70-443D-A82E-8A047AA430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839" cy="61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id="{21DDF988-DE72-4929-BB41-F7C081AE6EF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047" y="1179"/>
              <a:ext cx="3533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</p:grpSp>
      <p:sp>
        <p:nvSpPr>
          <p:cNvPr id="31" name="Text Placeholder 45">
            <a:extLst>
              <a:ext uri="{FF2B5EF4-FFF2-40B4-BE49-F238E27FC236}">
                <a16:creationId xmlns:a16="http://schemas.microsoft.com/office/drawing/2014/main" id="{37D40D70-B60D-40C7-BF20-D3EFF8080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13700" y="3551133"/>
            <a:ext cx="5758376" cy="49656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  <p:grpSp>
        <p:nvGrpSpPr>
          <p:cNvPr id="32" name="Group 4">
            <a:extLst>
              <a:ext uri="{FF2B5EF4-FFF2-40B4-BE49-F238E27FC236}">
                <a16:creationId xmlns:a16="http://schemas.microsoft.com/office/drawing/2014/main" id="{1407DE59-4226-45F7-9EF9-0396F2D012F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316694" y="4582498"/>
            <a:ext cx="10075706" cy="1408112"/>
            <a:chOff x="4208" y="1179"/>
            <a:chExt cx="4372" cy="611"/>
          </a:xfrm>
          <a:solidFill>
            <a:schemeClr val="accent3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0725349E-37E1-40BF-ABEC-B11A7B03BD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208" y="1179"/>
              <a:ext cx="839" cy="611"/>
            </a:xfrm>
            <a:prstGeom prst="rect">
              <a:avLst/>
            </a:prstGeom>
            <a:solidFill>
              <a:srgbClr val="AB2A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F6268FF4-584B-4D8A-849F-4C71DB19167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047" y="1179"/>
              <a:ext cx="3533" cy="611"/>
            </a:xfrm>
            <a:prstGeom prst="rect">
              <a:avLst/>
            </a:prstGeom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</p:grpSp>
      <p:sp>
        <p:nvSpPr>
          <p:cNvPr id="35" name="Text Placeholder 45">
            <a:extLst>
              <a:ext uri="{FF2B5EF4-FFF2-40B4-BE49-F238E27FC236}">
                <a16:creationId xmlns:a16="http://schemas.microsoft.com/office/drawing/2014/main" id="{5034F62E-F340-4EFC-8459-5B58C80CDA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43800" y="5047531"/>
            <a:ext cx="5758376" cy="49656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16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/>
            </a:lvl2pPr>
            <a:lvl3pPr marL="1219566" indent="0">
              <a:buNone/>
              <a:defRPr/>
            </a:lvl3pPr>
            <a:lvl4pPr marL="1829349" indent="0">
              <a:buNone/>
              <a:defRPr/>
            </a:lvl4pPr>
            <a:lvl5pPr marL="2439131" indent="0">
              <a:buNone/>
              <a:defRPr/>
            </a:lvl5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26321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199" y="2819400"/>
            <a:ext cx="7223760" cy="9906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440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8200" y="3909482"/>
            <a:ext cx="7223760" cy="433918"/>
          </a:xfrm>
          <a:prstGeom prst="rect">
            <a:avLst/>
          </a:prstGeom>
        </p:spPr>
        <p:txBody>
          <a:bodyPr lIns="0" tIns="0"/>
          <a:lstStyle>
            <a:lvl1pPr marL="0" indent="0" algn="l">
              <a:buNone/>
              <a:defRPr sz="2401">
                <a:solidFill>
                  <a:schemeClr val="bg1"/>
                </a:solidFill>
              </a:defRPr>
            </a:lvl1pPr>
            <a:lvl2pPr marL="609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9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8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7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648480" y="3821641"/>
            <a:ext cx="72237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25258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Body Bullets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Freeform 19">
            <a:extLst>
              <a:ext uri="{FF2B5EF4-FFF2-40B4-BE49-F238E27FC236}">
                <a16:creationId xmlns:a16="http://schemas.microsoft.com/office/drawing/2014/main" id="{01648917-1CF3-4D06-BC43-6397D9082BAD}"/>
              </a:ext>
            </a:extLst>
          </p:cNvPr>
          <p:cNvSpPr>
            <a:spLocks/>
          </p:cNvSpPr>
          <p:nvPr/>
        </p:nvSpPr>
        <p:spPr bwMode="auto">
          <a:xfrm>
            <a:off x="708554" y="1856651"/>
            <a:ext cx="14850" cy="57453"/>
          </a:xfrm>
          <a:custGeom>
            <a:avLst/>
            <a:gdLst>
              <a:gd name="T0" fmla="*/ 0 w 4"/>
              <a:gd name="T1" fmla="*/ 16 h 16"/>
              <a:gd name="T2" fmla="*/ 4 w 4"/>
              <a:gd name="T3" fmla="*/ 0 h 16"/>
              <a:gd name="T4" fmla="*/ 4 w 4"/>
              <a:gd name="T5" fmla="*/ 0 h 16"/>
              <a:gd name="T6" fmla="*/ 0 w 4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6">
                <a:moveTo>
                  <a:pt x="0" y="16"/>
                </a:moveTo>
                <a:cubicBezTo>
                  <a:pt x="3" y="4"/>
                  <a:pt x="4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6"/>
                  <a:pt x="1" y="11"/>
                  <a:pt x="0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4999BF5-C3A5-402D-9C35-0AA514999C3C}"/>
              </a:ext>
            </a:extLst>
          </p:cNvPr>
          <p:cNvSpPr/>
          <p:nvPr userDrawn="1"/>
        </p:nvSpPr>
        <p:spPr>
          <a:xfrm>
            <a:off x="-19049" y="1444809"/>
            <a:ext cx="4903080" cy="5129664"/>
          </a:xfrm>
          <a:custGeom>
            <a:avLst/>
            <a:gdLst>
              <a:gd name="connsiteX0" fmla="*/ 0 w 4448175"/>
              <a:gd name="connsiteY0" fmla="*/ 9525 h 5124450"/>
              <a:gd name="connsiteX1" fmla="*/ 4448175 w 4448175"/>
              <a:gd name="connsiteY1" fmla="*/ 0 h 5124450"/>
              <a:gd name="connsiteX2" fmla="*/ 3524250 w 4448175"/>
              <a:gd name="connsiteY2" fmla="*/ 5124450 h 5124450"/>
              <a:gd name="connsiteX3" fmla="*/ 19050 w 4448175"/>
              <a:gd name="connsiteY3" fmla="*/ 5114925 h 5124450"/>
              <a:gd name="connsiteX4" fmla="*/ 0 w 4448175"/>
              <a:gd name="connsiteY4" fmla="*/ 9525 h 5124450"/>
              <a:gd name="connsiteX0" fmla="*/ 0 w 4836461"/>
              <a:gd name="connsiteY0" fmla="*/ 9525 h 5124450"/>
              <a:gd name="connsiteX1" fmla="*/ 4448175 w 4836461"/>
              <a:gd name="connsiteY1" fmla="*/ 0 h 5124450"/>
              <a:gd name="connsiteX2" fmla="*/ 3524250 w 4836461"/>
              <a:gd name="connsiteY2" fmla="*/ 5124450 h 5124450"/>
              <a:gd name="connsiteX3" fmla="*/ 19050 w 4836461"/>
              <a:gd name="connsiteY3" fmla="*/ 5114925 h 5124450"/>
              <a:gd name="connsiteX4" fmla="*/ 0 w 4836461"/>
              <a:gd name="connsiteY4" fmla="*/ 9525 h 5124450"/>
              <a:gd name="connsiteX0" fmla="*/ 0 w 4865937"/>
              <a:gd name="connsiteY0" fmla="*/ 9525 h 5124450"/>
              <a:gd name="connsiteX1" fmla="*/ 4448175 w 4865937"/>
              <a:gd name="connsiteY1" fmla="*/ 0 h 5124450"/>
              <a:gd name="connsiteX2" fmla="*/ 3524250 w 4865937"/>
              <a:gd name="connsiteY2" fmla="*/ 5124450 h 5124450"/>
              <a:gd name="connsiteX3" fmla="*/ 19050 w 4865937"/>
              <a:gd name="connsiteY3" fmla="*/ 5114925 h 5124450"/>
              <a:gd name="connsiteX4" fmla="*/ 0 w 4865937"/>
              <a:gd name="connsiteY4" fmla="*/ 9525 h 5124450"/>
              <a:gd name="connsiteX0" fmla="*/ 0 w 4632016"/>
              <a:gd name="connsiteY0" fmla="*/ 9525 h 5124450"/>
              <a:gd name="connsiteX1" fmla="*/ 4448175 w 4632016"/>
              <a:gd name="connsiteY1" fmla="*/ 0 h 5124450"/>
              <a:gd name="connsiteX2" fmla="*/ 3524250 w 4632016"/>
              <a:gd name="connsiteY2" fmla="*/ 5124450 h 5124450"/>
              <a:gd name="connsiteX3" fmla="*/ 19050 w 4632016"/>
              <a:gd name="connsiteY3" fmla="*/ 5114925 h 5124450"/>
              <a:gd name="connsiteX4" fmla="*/ 0 w 4632016"/>
              <a:gd name="connsiteY4" fmla="*/ 9525 h 5124450"/>
              <a:gd name="connsiteX0" fmla="*/ 0 w 4841588"/>
              <a:gd name="connsiteY0" fmla="*/ 9525 h 5124450"/>
              <a:gd name="connsiteX1" fmla="*/ 4448175 w 4841588"/>
              <a:gd name="connsiteY1" fmla="*/ 0 h 5124450"/>
              <a:gd name="connsiteX2" fmla="*/ 3524250 w 4841588"/>
              <a:gd name="connsiteY2" fmla="*/ 5124450 h 5124450"/>
              <a:gd name="connsiteX3" fmla="*/ 19050 w 4841588"/>
              <a:gd name="connsiteY3" fmla="*/ 5114925 h 5124450"/>
              <a:gd name="connsiteX4" fmla="*/ 0 w 4841588"/>
              <a:gd name="connsiteY4" fmla="*/ 9525 h 5124450"/>
              <a:gd name="connsiteX0" fmla="*/ 0 w 4860447"/>
              <a:gd name="connsiteY0" fmla="*/ 9525 h 5124450"/>
              <a:gd name="connsiteX1" fmla="*/ 4448175 w 4860447"/>
              <a:gd name="connsiteY1" fmla="*/ 0 h 5124450"/>
              <a:gd name="connsiteX2" fmla="*/ 3524250 w 4860447"/>
              <a:gd name="connsiteY2" fmla="*/ 5124450 h 5124450"/>
              <a:gd name="connsiteX3" fmla="*/ 19050 w 4860447"/>
              <a:gd name="connsiteY3" fmla="*/ 5114925 h 5124450"/>
              <a:gd name="connsiteX4" fmla="*/ 0 w 4860447"/>
              <a:gd name="connsiteY4" fmla="*/ 9525 h 5124450"/>
              <a:gd name="connsiteX0" fmla="*/ 0 w 4903080"/>
              <a:gd name="connsiteY0" fmla="*/ 9525 h 5124450"/>
              <a:gd name="connsiteX1" fmla="*/ 4448175 w 4903080"/>
              <a:gd name="connsiteY1" fmla="*/ 0 h 5124450"/>
              <a:gd name="connsiteX2" fmla="*/ 3524250 w 4903080"/>
              <a:gd name="connsiteY2" fmla="*/ 5124450 h 5124450"/>
              <a:gd name="connsiteX3" fmla="*/ 19050 w 4903080"/>
              <a:gd name="connsiteY3" fmla="*/ 5114925 h 5124450"/>
              <a:gd name="connsiteX4" fmla="*/ 0 w 4903080"/>
              <a:gd name="connsiteY4" fmla="*/ 9525 h 512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3080" h="5124450">
                <a:moveTo>
                  <a:pt x="0" y="9525"/>
                </a:moveTo>
                <a:lnTo>
                  <a:pt x="4448175" y="0"/>
                </a:lnTo>
                <a:cubicBezTo>
                  <a:pt x="5549900" y="1298575"/>
                  <a:pt x="4415632" y="4359808"/>
                  <a:pt x="3524250" y="5124450"/>
                </a:cubicBezTo>
                <a:lnTo>
                  <a:pt x="19050" y="5114925"/>
                </a:lnTo>
                <a:lnTo>
                  <a:pt x="0" y="9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Freeform 14">
            <a:extLst>
              <a:ext uri="{FF2B5EF4-FFF2-40B4-BE49-F238E27FC236}">
                <a16:creationId xmlns:a16="http://schemas.microsoft.com/office/drawing/2014/main" id="{D8114A10-2F04-464D-9ACF-43C9CF1AA396}"/>
              </a:ext>
            </a:extLst>
          </p:cNvPr>
          <p:cNvSpPr>
            <a:spLocks/>
          </p:cNvSpPr>
          <p:nvPr userDrawn="1"/>
        </p:nvSpPr>
        <p:spPr bwMode="auto">
          <a:xfrm>
            <a:off x="4199903" y="1852613"/>
            <a:ext cx="1898100" cy="3783907"/>
          </a:xfrm>
          <a:custGeom>
            <a:avLst/>
            <a:gdLst>
              <a:gd name="T0" fmla="*/ 156 w 525"/>
              <a:gd name="T1" fmla="*/ 0 h 1059"/>
              <a:gd name="T2" fmla="*/ 134 w 525"/>
              <a:gd name="T3" fmla="*/ 0 h 1059"/>
              <a:gd name="T4" fmla="*/ 161 w 525"/>
              <a:gd name="T5" fmla="*/ 444 h 1059"/>
              <a:gd name="T6" fmla="*/ 31 w 525"/>
              <a:gd name="T7" fmla="*/ 972 h 1059"/>
              <a:gd name="T8" fmla="*/ 0 w 525"/>
              <a:gd name="T9" fmla="*/ 1059 h 1059"/>
              <a:gd name="T10" fmla="*/ 395 w 525"/>
              <a:gd name="T11" fmla="*/ 732 h 1059"/>
              <a:gd name="T12" fmla="*/ 466 w 525"/>
              <a:gd name="T13" fmla="*/ 445 h 1059"/>
              <a:gd name="T14" fmla="*/ 156 w 525"/>
              <a:gd name="T15" fmla="*/ 0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5" h="1059">
                <a:moveTo>
                  <a:pt x="156" y="0"/>
                </a:moveTo>
                <a:cubicBezTo>
                  <a:pt x="134" y="0"/>
                  <a:pt x="134" y="0"/>
                  <a:pt x="134" y="0"/>
                </a:cubicBezTo>
                <a:cubicBezTo>
                  <a:pt x="183" y="122"/>
                  <a:pt x="198" y="272"/>
                  <a:pt x="161" y="444"/>
                </a:cubicBezTo>
                <a:cubicBezTo>
                  <a:pt x="109" y="685"/>
                  <a:pt x="57" y="884"/>
                  <a:pt x="31" y="972"/>
                </a:cubicBezTo>
                <a:cubicBezTo>
                  <a:pt x="22" y="1003"/>
                  <a:pt x="12" y="1031"/>
                  <a:pt x="0" y="1059"/>
                </a:cubicBezTo>
                <a:cubicBezTo>
                  <a:pt x="229" y="981"/>
                  <a:pt x="352" y="882"/>
                  <a:pt x="395" y="732"/>
                </a:cubicBezTo>
                <a:cubicBezTo>
                  <a:pt x="409" y="684"/>
                  <a:pt x="438" y="576"/>
                  <a:pt x="466" y="445"/>
                </a:cubicBezTo>
                <a:cubicBezTo>
                  <a:pt x="525" y="167"/>
                  <a:pt x="339" y="0"/>
                  <a:pt x="156" y="0"/>
                </a:cubicBezTo>
                <a:close/>
              </a:path>
            </a:pathLst>
          </a:custGeom>
          <a:solidFill>
            <a:srgbClr val="00B9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94CDE493-84CB-40FD-9A34-3F31D9B6988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22289" y="1848487"/>
            <a:ext cx="4325936" cy="4728526"/>
          </a:xfrm>
          <a:custGeom>
            <a:avLst/>
            <a:gdLst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4140200 w 4140200"/>
              <a:gd name="connsiteY2" fmla="*/ 471170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2359025 w 4140200"/>
              <a:gd name="connsiteY2" fmla="*/ 427355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3683000 w 4140200"/>
              <a:gd name="connsiteY2" fmla="*/ 3768725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319654"/>
              <a:gd name="connsiteY0" fmla="*/ 0 h 4711700"/>
              <a:gd name="connsiteX1" fmla="*/ 4140200 w 4319654"/>
              <a:gd name="connsiteY1" fmla="*/ 0 h 4711700"/>
              <a:gd name="connsiteX2" fmla="*/ 3683000 w 4319654"/>
              <a:gd name="connsiteY2" fmla="*/ 3768725 h 4711700"/>
              <a:gd name="connsiteX3" fmla="*/ 0 w 4319654"/>
              <a:gd name="connsiteY3" fmla="*/ 4711700 h 4711700"/>
              <a:gd name="connsiteX4" fmla="*/ 0 w 4319654"/>
              <a:gd name="connsiteY4" fmla="*/ 0 h 4711700"/>
              <a:gd name="connsiteX0" fmla="*/ 0 w 4328617"/>
              <a:gd name="connsiteY0" fmla="*/ 0 h 4711700"/>
              <a:gd name="connsiteX1" fmla="*/ 4140200 w 4328617"/>
              <a:gd name="connsiteY1" fmla="*/ 0 h 4711700"/>
              <a:gd name="connsiteX2" fmla="*/ 3683000 w 4328617"/>
              <a:gd name="connsiteY2" fmla="*/ 3768725 h 4711700"/>
              <a:gd name="connsiteX3" fmla="*/ 0 w 4328617"/>
              <a:gd name="connsiteY3" fmla="*/ 4711700 h 4711700"/>
              <a:gd name="connsiteX4" fmla="*/ 0 w 4328617"/>
              <a:gd name="connsiteY4" fmla="*/ 0 h 4711700"/>
              <a:gd name="connsiteX0" fmla="*/ 0 w 4261433"/>
              <a:gd name="connsiteY0" fmla="*/ 0 h 4711700"/>
              <a:gd name="connsiteX1" fmla="*/ 4140200 w 4261433"/>
              <a:gd name="connsiteY1" fmla="*/ 0 h 4711700"/>
              <a:gd name="connsiteX2" fmla="*/ 3683000 w 4261433"/>
              <a:gd name="connsiteY2" fmla="*/ 3768725 h 4711700"/>
              <a:gd name="connsiteX3" fmla="*/ 0 w 4261433"/>
              <a:gd name="connsiteY3" fmla="*/ 4711700 h 4711700"/>
              <a:gd name="connsiteX4" fmla="*/ 0 w 4261433"/>
              <a:gd name="connsiteY4" fmla="*/ 0 h 4711700"/>
              <a:gd name="connsiteX0" fmla="*/ 0 w 4316600"/>
              <a:gd name="connsiteY0" fmla="*/ 0 h 4711700"/>
              <a:gd name="connsiteX1" fmla="*/ 4140200 w 4316600"/>
              <a:gd name="connsiteY1" fmla="*/ 0 h 4711700"/>
              <a:gd name="connsiteX2" fmla="*/ 3683000 w 4316600"/>
              <a:gd name="connsiteY2" fmla="*/ 3768725 h 4711700"/>
              <a:gd name="connsiteX3" fmla="*/ 0 w 4316600"/>
              <a:gd name="connsiteY3" fmla="*/ 4711700 h 4711700"/>
              <a:gd name="connsiteX4" fmla="*/ 0 w 4316600"/>
              <a:gd name="connsiteY4" fmla="*/ 0 h 4711700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299556"/>
              <a:gd name="connsiteY0" fmla="*/ 0 h 4719638"/>
              <a:gd name="connsiteX1" fmla="*/ 4140200 w 4299556"/>
              <a:gd name="connsiteY1" fmla="*/ 0 h 4719638"/>
              <a:gd name="connsiteX2" fmla="*/ 3559175 w 4299556"/>
              <a:gd name="connsiteY2" fmla="*/ 3659187 h 4719638"/>
              <a:gd name="connsiteX3" fmla="*/ 668336 w 4299556"/>
              <a:gd name="connsiteY3" fmla="*/ 4719638 h 4719638"/>
              <a:gd name="connsiteX4" fmla="*/ 0 w 4299556"/>
              <a:gd name="connsiteY4" fmla="*/ 4711700 h 4719638"/>
              <a:gd name="connsiteX5" fmla="*/ 0 w 4299556"/>
              <a:gd name="connsiteY5" fmla="*/ 0 h 4719638"/>
              <a:gd name="connsiteX0" fmla="*/ 0 w 4313055"/>
              <a:gd name="connsiteY0" fmla="*/ 0 h 4719638"/>
              <a:gd name="connsiteX1" fmla="*/ 4140200 w 4313055"/>
              <a:gd name="connsiteY1" fmla="*/ 0 h 4719638"/>
              <a:gd name="connsiteX2" fmla="*/ 3659187 w 4313055"/>
              <a:gd name="connsiteY2" fmla="*/ 3773487 h 4719638"/>
              <a:gd name="connsiteX3" fmla="*/ 668336 w 4313055"/>
              <a:gd name="connsiteY3" fmla="*/ 4719638 h 4719638"/>
              <a:gd name="connsiteX4" fmla="*/ 0 w 4313055"/>
              <a:gd name="connsiteY4" fmla="*/ 4711700 h 4719638"/>
              <a:gd name="connsiteX5" fmla="*/ 0 w 4313055"/>
              <a:gd name="connsiteY5" fmla="*/ 0 h 4719638"/>
              <a:gd name="connsiteX0" fmla="*/ 0 w 4268744"/>
              <a:gd name="connsiteY0" fmla="*/ 0 h 4719638"/>
              <a:gd name="connsiteX1" fmla="*/ 4140200 w 4268744"/>
              <a:gd name="connsiteY1" fmla="*/ 0 h 4719638"/>
              <a:gd name="connsiteX2" fmla="*/ 3659187 w 4268744"/>
              <a:gd name="connsiteY2" fmla="*/ 3773487 h 4719638"/>
              <a:gd name="connsiteX3" fmla="*/ 668336 w 4268744"/>
              <a:gd name="connsiteY3" fmla="*/ 4719638 h 4719638"/>
              <a:gd name="connsiteX4" fmla="*/ 0 w 4268744"/>
              <a:gd name="connsiteY4" fmla="*/ 4711700 h 4719638"/>
              <a:gd name="connsiteX5" fmla="*/ 0 w 426874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231474"/>
              <a:gd name="connsiteY0" fmla="*/ 0 h 4719638"/>
              <a:gd name="connsiteX1" fmla="*/ 4140200 w 4231474"/>
              <a:gd name="connsiteY1" fmla="*/ 0 h 4719638"/>
              <a:gd name="connsiteX2" fmla="*/ 3659187 w 4231474"/>
              <a:gd name="connsiteY2" fmla="*/ 3773487 h 4719638"/>
              <a:gd name="connsiteX3" fmla="*/ 668336 w 4231474"/>
              <a:gd name="connsiteY3" fmla="*/ 4719638 h 4719638"/>
              <a:gd name="connsiteX4" fmla="*/ 0 w 4231474"/>
              <a:gd name="connsiteY4" fmla="*/ 4711700 h 4719638"/>
              <a:gd name="connsiteX5" fmla="*/ 0 w 423147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3491 w 4305194"/>
              <a:gd name="connsiteY5" fmla="*/ 874442 h 4719638"/>
              <a:gd name="connsiteX6" fmla="*/ 0 w 4305194"/>
              <a:gd name="connsiteY6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6703 w 4308406"/>
              <a:gd name="connsiteY6" fmla="*/ 874442 h 4719638"/>
              <a:gd name="connsiteX7" fmla="*/ 3212 w 4308406"/>
              <a:gd name="connsiteY7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3212 w 4308406"/>
              <a:gd name="connsiteY7" fmla="*/ 0 h 4719638"/>
              <a:gd name="connsiteX0" fmla="*/ 445172 w 4308406"/>
              <a:gd name="connsiteY0" fmla="*/ 68784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445172 w 4308406"/>
              <a:gd name="connsiteY7" fmla="*/ 68784 h 4719638"/>
              <a:gd name="connsiteX0" fmla="*/ 208952 w 4308406"/>
              <a:gd name="connsiteY0" fmla="*/ 0 h 4742566"/>
              <a:gd name="connsiteX1" fmla="*/ 4143412 w 4308406"/>
              <a:gd name="connsiteY1" fmla="*/ 22928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14901 w 4314355"/>
              <a:gd name="connsiteY0" fmla="*/ 0 h 4742566"/>
              <a:gd name="connsiteX1" fmla="*/ 4149361 w 4314355"/>
              <a:gd name="connsiteY1" fmla="*/ 7643 h 4742566"/>
              <a:gd name="connsiteX2" fmla="*/ 3668348 w 4314355"/>
              <a:gd name="connsiteY2" fmla="*/ 3796415 h 4742566"/>
              <a:gd name="connsiteX3" fmla="*/ 677497 w 4314355"/>
              <a:gd name="connsiteY3" fmla="*/ 4742566 h 4742566"/>
              <a:gd name="connsiteX4" fmla="*/ 9161 w 4314355"/>
              <a:gd name="connsiteY4" fmla="*/ 4734628 h 4742566"/>
              <a:gd name="connsiteX5" fmla="*/ 850852 w 4314355"/>
              <a:gd name="connsiteY5" fmla="*/ 1406878 h 4742566"/>
              <a:gd name="connsiteX6" fmla="*/ 1001347 w 4314355"/>
              <a:gd name="connsiteY6" fmla="*/ 820943 h 4742566"/>
              <a:gd name="connsiteX7" fmla="*/ 18367 w 4314355"/>
              <a:gd name="connsiteY7" fmla="*/ 813301 h 4742566"/>
              <a:gd name="connsiteX8" fmla="*/ 214901 w 4314355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841691 w 4305194"/>
              <a:gd name="connsiteY5" fmla="*/ 1406878 h 4742566"/>
              <a:gd name="connsiteX6" fmla="*/ 992186 w 4305194"/>
              <a:gd name="connsiteY6" fmla="*/ 820943 h 4742566"/>
              <a:gd name="connsiteX7" fmla="*/ 9206 w 4305194"/>
              <a:gd name="connsiteY7" fmla="*/ 813301 h 4742566"/>
              <a:gd name="connsiteX8" fmla="*/ 205740 w 4305194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05194" h="4742566">
                <a:moveTo>
                  <a:pt x="205740" y="0"/>
                </a:moveTo>
                <a:lnTo>
                  <a:pt x="4140200" y="7643"/>
                </a:lnTo>
                <a:cubicBezTo>
                  <a:pt x="4654549" y="1125772"/>
                  <a:pt x="3816350" y="3325985"/>
                  <a:pt x="3659187" y="3796415"/>
                </a:cubicBezTo>
                <a:lnTo>
                  <a:pt x="668336" y="4742566"/>
                </a:lnTo>
                <a:lnTo>
                  <a:pt x="0" y="4734628"/>
                </a:lnTo>
                <a:lnTo>
                  <a:pt x="992186" y="820943"/>
                </a:lnTo>
                <a:lnTo>
                  <a:pt x="9206" y="813301"/>
                </a:lnTo>
                <a:cubicBezTo>
                  <a:pt x="49317" y="591877"/>
                  <a:pt x="168804" y="186395"/>
                  <a:pt x="20574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E84CE36-242C-4784-9312-FF7D05425728}"/>
              </a:ext>
            </a:extLst>
          </p:cNvPr>
          <p:cNvSpPr/>
          <p:nvPr userDrawn="1"/>
        </p:nvSpPr>
        <p:spPr>
          <a:xfrm>
            <a:off x="6400800" y="2545129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AD12FC-4024-4266-88E7-054C141A81B6}"/>
              </a:ext>
            </a:extLst>
          </p:cNvPr>
          <p:cNvSpPr/>
          <p:nvPr userDrawn="1"/>
        </p:nvSpPr>
        <p:spPr>
          <a:xfrm>
            <a:off x="11963399" y="2545129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5E68D7D-47A4-4A5A-BA72-D7A2E62F8EE6}"/>
              </a:ext>
            </a:extLst>
          </p:cNvPr>
          <p:cNvSpPr/>
          <p:nvPr userDrawn="1"/>
        </p:nvSpPr>
        <p:spPr>
          <a:xfrm>
            <a:off x="6400800" y="3161649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CFC8D44-41F9-47FC-B034-A976532ABC84}"/>
              </a:ext>
            </a:extLst>
          </p:cNvPr>
          <p:cNvSpPr/>
          <p:nvPr userDrawn="1"/>
        </p:nvSpPr>
        <p:spPr>
          <a:xfrm>
            <a:off x="6400800" y="3781041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08D4D3E-D9D8-4D36-BF1F-4E33D237A4C7}"/>
              </a:ext>
            </a:extLst>
          </p:cNvPr>
          <p:cNvSpPr/>
          <p:nvPr userDrawn="1"/>
        </p:nvSpPr>
        <p:spPr>
          <a:xfrm>
            <a:off x="6400800" y="4411174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1D83CB1-3373-4D46-A778-518E9578C9AF}"/>
              </a:ext>
            </a:extLst>
          </p:cNvPr>
          <p:cNvSpPr/>
          <p:nvPr userDrawn="1"/>
        </p:nvSpPr>
        <p:spPr>
          <a:xfrm>
            <a:off x="6400800" y="5032191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83FD676-05A3-4F7E-A821-041DFD55D4E7}"/>
              </a:ext>
            </a:extLst>
          </p:cNvPr>
          <p:cNvSpPr/>
          <p:nvPr userDrawn="1"/>
        </p:nvSpPr>
        <p:spPr>
          <a:xfrm>
            <a:off x="11963399" y="3166147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D57EE54-0611-44E1-BE4F-54A2DFE6BD8E}"/>
              </a:ext>
            </a:extLst>
          </p:cNvPr>
          <p:cNvSpPr/>
          <p:nvPr userDrawn="1"/>
        </p:nvSpPr>
        <p:spPr>
          <a:xfrm>
            <a:off x="11963399" y="3781041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1B89EF7-6DDF-4DCF-AE95-F48CD9F9C7D8}"/>
              </a:ext>
            </a:extLst>
          </p:cNvPr>
          <p:cNvSpPr/>
          <p:nvPr userDrawn="1"/>
        </p:nvSpPr>
        <p:spPr>
          <a:xfrm>
            <a:off x="11963399" y="4404457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693D097-69DD-49CC-98D1-CBAC6BCDA226}"/>
              </a:ext>
            </a:extLst>
          </p:cNvPr>
          <p:cNvSpPr/>
          <p:nvPr userDrawn="1"/>
        </p:nvSpPr>
        <p:spPr>
          <a:xfrm>
            <a:off x="11963399" y="5025476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F1C30550-9A0A-4927-A932-B4FF685DF9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800" y="1905000"/>
            <a:ext cx="5181600" cy="457200"/>
          </a:xfrm>
          <a:prstGeom prst="rect">
            <a:avLst/>
          </a:prstGeom>
        </p:spPr>
        <p:txBody>
          <a:bodyPr lIns="0"/>
          <a:lstStyle>
            <a:lvl1pPr marL="0" indent="0" algn="l">
              <a:buFont typeface="Arial" panose="020B0604020202020204" pitchFamily="34" charset="0"/>
              <a:buNone/>
              <a:defRPr sz="24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29C044B9-7A64-4693-9E49-13C9F0010A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53200" y="2545129"/>
            <a:ext cx="51816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DA189DE7-A23C-4134-95ED-9BD07E5443B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53200" y="3166147"/>
            <a:ext cx="51816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775CB1EC-503C-42AD-A67C-70B53B5B6B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53200" y="3787165"/>
            <a:ext cx="51816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6" name="Text Placeholder 10">
            <a:extLst>
              <a:ext uri="{FF2B5EF4-FFF2-40B4-BE49-F238E27FC236}">
                <a16:creationId xmlns:a16="http://schemas.microsoft.com/office/drawing/2014/main" id="{0600A160-D4B6-472B-92A4-A2FED5D151C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553200" y="4404457"/>
            <a:ext cx="5181600" cy="460926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7" name="Text Placeholder 10">
            <a:extLst>
              <a:ext uri="{FF2B5EF4-FFF2-40B4-BE49-F238E27FC236}">
                <a16:creationId xmlns:a16="http://schemas.microsoft.com/office/drawing/2014/main" id="{BBAEA652-F1CA-4EDC-B90F-4DA62746EC5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53200" y="5029200"/>
            <a:ext cx="51816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5929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6" grpId="0" animBg="1"/>
      <p:bldP spid="6" grpId="0" animBg="1"/>
      <p:bldP spid="47" grpId="0" animBg="1"/>
      <p:bldP spid="48" grpId="0" animBg="1"/>
      <p:bldP spid="49" grpId="0" animBg="1"/>
      <p:bldP spid="50" grpId="0" animBg="1"/>
      <p:bldP spid="42" grpId="0" animBg="1"/>
      <p:bldP spid="43" grpId="0" animBg="1"/>
      <p:bldP spid="44" grpId="0" animBg="1"/>
      <p:bldP spid="45" grpId="0" animBg="1"/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Body Bullets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Freeform 19">
            <a:extLst>
              <a:ext uri="{FF2B5EF4-FFF2-40B4-BE49-F238E27FC236}">
                <a16:creationId xmlns:a16="http://schemas.microsoft.com/office/drawing/2014/main" id="{01648917-1CF3-4D06-BC43-6397D9082BAD}"/>
              </a:ext>
            </a:extLst>
          </p:cNvPr>
          <p:cNvSpPr>
            <a:spLocks/>
          </p:cNvSpPr>
          <p:nvPr/>
        </p:nvSpPr>
        <p:spPr bwMode="auto">
          <a:xfrm>
            <a:off x="708554" y="1856651"/>
            <a:ext cx="14850" cy="57453"/>
          </a:xfrm>
          <a:custGeom>
            <a:avLst/>
            <a:gdLst>
              <a:gd name="T0" fmla="*/ 0 w 4"/>
              <a:gd name="T1" fmla="*/ 16 h 16"/>
              <a:gd name="T2" fmla="*/ 4 w 4"/>
              <a:gd name="T3" fmla="*/ 0 h 16"/>
              <a:gd name="T4" fmla="*/ 4 w 4"/>
              <a:gd name="T5" fmla="*/ 0 h 16"/>
              <a:gd name="T6" fmla="*/ 0 w 4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6">
                <a:moveTo>
                  <a:pt x="0" y="16"/>
                </a:moveTo>
                <a:cubicBezTo>
                  <a:pt x="3" y="4"/>
                  <a:pt x="4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6"/>
                  <a:pt x="1" y="11"/>
                  <a:pt x="0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4999BF5-C3A5-402D-9C35-0AA514999C3C}"/>
              </a:ext>
            </a:extLst>
          </p:cNvPr>
          <p:cNvSpPr/>
          <p:nvPr userDrawn="1"/>
        </p:nvSpPr>
        <p:spPr>
          <a:xfrm>
            <a:off x="-19049" y="1444809"/>
            <a:ext cx="4903080" cy="5129664"/>
          </a:xfrm>
          <a:custGeom>
            <a:avLst/>
            <a:gdLst>
              <a:gd name="connsiteX0" fmla="*/ 0 w 4448175"/>
              <a:gd name="connsiteY0" fmla="*/ 9525 h 5124450"/>
              <a:gd name="connsiteX1" fmla="*/ 4448175 w 4448175"/>
              <a:gd name="connsiteY1" fmla="*/ 0 h 5124450"/>
              <a:gd name="connsiteX2" fmla="*/ 3524250 w 4448175"/>
              <a:gd name="connsiteY2" fmla="*/ 5124450 h 5124450"/>
              <a:gd name="connsiteX3" fmla="*/ 19050 w 4448175"/>
              <a:gd name="connsiteY3" fmla="*/ 5114925 h 5124450"/>
              <a:gd name="connsiteX4" fmla="*/ 0 w 4448175"/>
              <a:gd name="connsiteY4" fmla="*/ 9525 h 5124450"/>
              <a:gd name="connsiteX0" fmla="*/ 0 w 4836461"/>
              <a:gd name="connsiteY0" fmla="*/ 9525 h 5124450"/>
              <a:gd name="connsiteX1" fmla="*/ 4448175 w 4836461"/>
              <a:gd name="connsiteY1" fmla="*/ 0 h 5124450"/>
              <a:gd name="connsiteX2" fmla="*/ 3524250 w 4836461"/>
              <a:gd name="connsiteY2" fmla="*/ 5124450 h 5124450"/>
              <a:gd name="connsiteX3" fmla="*/ 19050 w 4836461"/>
              <a:gd name="connsiteY3" fmla="*/ 5114925 h 5124450"/>
              <a:gd name="connsiteX4" fmla="*/ 0 w 4836461"/>
              <a:gd name="connsiteY4" fmla="*/ 9525 h 5124450"/>
              <a:gd name="connsiteX0" fmla="*/ 0 w 4865937"/>
              <a:gd name="connsiteY0" fmla="*/ 9525 h 5124450"/>
              <a:gd name="connsiteX1" fmla="*/ 4448175 w 4865937"/>
              <a:gd name="connsiteY1" fmla="*/ 0 h 5124450"/>
              <a:gd name="connsiteX2" fmla="*/ 3524250 w 4865937"/>
              <a:gd name="connsiteY2" fmla="*/ 5124450 h 5124450"/>
              <a:gd name="connsiteX3" fmla="*/ 19050 w 4865937"/>
              <a:gd name="connsiteY3" fmla="*/ 5114925 h 5124450"/>
              <a:gd name="connsiteX4" fmla="*/ 0 w 4865937"/>
              <a:gd name="connsiteY4" fmla="*/ 9525 h 5124450"/>
              <a:gd name="connsiteX0" fmla="*/ 0 w 4632016"/>
              <a:gd name="connsiteY0" fmla="*/ 9525 h 5124450"/>
              <a:gd name="connsiteX1" fmla="*/ 4448175 w 4632016"/>
              <a:gd name="connsiteY1" fmla="*/ 0 h 5124450"/>
              <a:gd name="connsiteX2" fmla="*/ 3524250 w 4632016"/>
              <a:gd name="connsiteY2" fmla="*/ 5124450 h 5124450"/>
              <a:gd name="connsiteX3" fmla="*/ 19050 w 4632016"/>
              <a:gd name="connsiteY3" fmla="*/ 5114925 h 5124450"/>
              <a:gd name="connsiteX4" fmla="*/ 0 w 4632016"/>
              <a:gd name="connsiteY4" fmla="*/ 9525 h 5124450"/>
              <a:gd name="connsiteX0" fmla="*/ 0 w 4841588"/>
              <a:gd name="connsiteY0" fmla="*/ 9525 h 5124450"/>
              <a:gd name="connsiteX1" fmla="*/ 4448175 w 4841588"/>
              <a:gd name="connsiteY1" fmla="*/ 0 h 5124450"/>
              <a:gd name="connsiteX2" fmla="*/ 3524250 w 4841588"/>
              <a:gd name="connsiteY2" fmla="*/ 5124450 h 5124450"/>
              <a:gd name="connsiteX3" fmla="*/ 19050 w 4841588"/>
              <a:gd name="connsiteY3" fmla="*/ 5114925 h 5124450"/>
              <a:gd name="connsiteX4" fmla="*/ 0 w 4841588"/>
              <a:gd name="connsiteY4" fmla="*/ 9525 h 5124450"/>
              <a:gd name="connsiteX0" fmla="*/ 0 w 4860447"/>
              <a:gd name="connsiteY0" fmla="*/ 9525 h 5124450"/>
              <a:gd name="connsiteX1" fmla="*/ 4448175 w 4860447"/>
              <a:gd name="connsiteY1" fmla="*/ 0 h 5124450"/>
              <a:gd name="connsiteX2" fmla="*/ 3524250 w 4860447"/>
              <a:gd name="connsiteY2" fmla="*/ 5124450 h 5124450"/>
              <a:gd name="connsiteX3" fmla="*/ 19050 w 4860447"/>
              <a:gd name="connsiteY3" fmla="*/ 5114925 h 5124450"/>
              <a:gd name="connsiteX4" fmla="*/ 0 w 4860447"/>
              <a:gd name="connsiteY4" fmla="*/ 9525 h 5124450"/>
              <a:gd name="connsiteX0" fmla="*/ 0 w 4903080"/>
              <a:gd name="connsiteY0" fmla="*/ 9525 h 5124450"/>
              <a:gd name="connsiteX1" fmla="*/ 4448175 w 4903080"/>
              <a:gd name="connsiteY1" fmla="*/ 0 h 5124450"/>
              <a:gd name="connsiteX2" fmla="*/ 3524250 w 4903080"/>
              <a:gd name="connsiteY2" fmla="*/ 5124450 h 5124450"/>
              <a:gd name="connsiteX3" fmla="*/ 19050 w 4903080"/>
              <a:gd name="connsiteY3" fmla="*/ 5114925 h 5124450"/>
              <a:gd name="connsiteX4" fmla="*/ 0 w 4903080"/>
              <a:gd name="connsiteY4" fmla="*/ 9525 h 512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3080" h="5124450">
                <a:moveTo>
                  <a:pt x="0" y="9525"/>
                </a:moveTo>
                <a:lnTo>
                  <a:pt x="4448175" y="0"/>
                </a:lnTo>
                <a:cubicBezTo>
                  <a:pt x="5549900" y="1298575"/>
                  <a:pt x="4415632" y="4359808"/>
                  <a:pt x="3524250" y="5124450"/>
                </a:cubicBezTo>
                <a:lnTo>
                  <a:pt x="19050" y="5114925"/>
                </a:lnTo>
                <a:lnTo>
                  <a:pt x="0" y="9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Freeform 14">
            <a:extLst>
              <a:ext uri="{FF2B5EF4-FFF2-40B4-BE49-F238E27FC236}">
                <a16:creationId xmlns:a16="http://schemas.microsoft.com/office/drawing/2014/main" id="{D8114A10-2F04-464D-9ACF-43C9CF1AA396}"/>
              </a:ext>
            </a:extLst>
          </p:cNvPr>
          <p:cNvSpPr>
            <a:spLocks/>
          </p:cNvSpPr>
          <p:nvPr userDrawn="1"/>
        </p:nvSpPr>
        <p:spPr bwMode="auto">
          <a:xfrm>
            <a:off x="4199903" y="1852613"/>
            <a:ext cx="1898100" cy="3783907"/>
          </a:xfrm>
          <a:custGeom>
            <a:avLst/>
            <a:gdLst>
              <a:gd name="T0" fmla="*/ 156 w 525"/>
              <a:gd name="T1" fmla="*/ 0 h 1059"/>
              <a:gd name="T2" fmla="*/ 134 w 525"/>
              <a:gd name="T3" fmla="*/ 0 h 1059"/>
              <a:gd name="T4" fmla="*/ 161 w 525"/>
              <a:gd name="T5" fmla="*/ 444 h 1059"/>
              <a:gd name="T6" fmla="*/ 31 w 525"/>
              <a:gd name="T7" fmla="*/ 972 h 1059"/>
              <a:gd name="T8" fmla="*/ 0 w 525"/>
              <a:gd name="T9" fmla="*/ 1059 h 1059"/>
              <a:gd name="T10" fmla="*/ 395 w 525"/>
              <a:gd name="T11" fmla="*/ 732 h 1059"/>
              <a:gd name="T12" fmla="*/ 466 w 525"/>
              <a:gd name="T13" fmla="*/ 445 h 1059"/>
              <a:gd name="T14" fmla="*/ 156 w 525"/>
              <a:gd name="T15" fmla="*/ 0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5" h="1059">
                <a:moveTo>
                  <a:pt x="156" y="0"/>
                </a:moveTo>
                <a:cubicBezTo>
                  <a:pt x="134" y="0"/>
                  <a:pt x="134" y="0"/>
                  <a:pt x="134" y="0"/>
                </a:cubicBezTo>
                <a:cubicBezTo>
                  <a:pt x="183" y="122"/>
                  <a:pt x="198" y="272"/>
                  <a:pt x="161" y="444"/>
                </a:cubicBezTo>
                <a:cubicBezTo>
                  <a:pt x="109" y="685"/>
                  <a:pt x="57" y="884"/>
                  <a:pt x="31" y="972"/>
                </a:cubicBezTo>
                <a:cubicBezTo>
                  <a:pt x="22" y="1003"/>
                  <a:pt x="12" y="1031"/>
                  <a:pt x="0" y="1059"/>
                </a:cubicBezTo>
                <a:cubicBezTo>
                  <a:pt x="229" y="981"/>
                  <a:pt x="352" y="882"/>
                  <a:pt x="395" y="732"/>
                </a:cubicBezTo>
                <a:cubicBezTo>
                  <a:pt x="409" y="684"/>
                  <a:pt x="438" y="576"/>
                  <a:pt x="466" y="445"/>
                </a:cubicBezTo>
                <a:cubicBezTo>
                  <a:pt x="525" y="167"/>
                  <a:pt x="339" y="0"/>
                  <a:pt x="156" y="0"/>
                </a:cubicBezTo>
                <a:close/>
              </a:path>
            </a:pathLst>
          </a:custGeom>
          <a:solidFill>
            <a:srgbClr val="00B9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94CDE493-84CB-40FD-9A34-3F31D9B6988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22289" y="1848487"/>
            <a:ext cx="4325936" cy="4728526"/>
          </a:xfrm>
          <a:custGeom>
            <a:avLst/>
            <a:gdLst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4140200 w 4140200"/>
              <a:gd name="connsiteY2" fmla="*/ 471170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2359025 w 4140200"/>
              <a:gd name="connsiteY2" fmla="*/ 427355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3683000 w 4140200"/>
              <a:gd name="connsiteY2" fmla="*/ 3768725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319654"/>
              <a:gd name="connsiteY0" fmla="*/ 0 h 4711700"/>
              <a:gd name="connsiteX1" fmla="*/ 4140200 w 4319654"/>
              <a:gd name="connsiteY1" fmla="*/ 0 h 4711700"/>
              <a:gd name="connsiteX2" fmla="*/ 3683000 w 4319654"/>
              <a:gd name="connsiteY2" fmla="*/ 3768725 h 4711700"/>
              <a:gd name="connsiteX3" fmla="*/ 0 w 4319654"/>
              <a:gd name="connsiteY3" fmla="*/ 4711700 h 4711700"/>
              <a:gd name="connsiteX4" fmla="*/ 0 w 4319654"/>
              <a:gd name="connsiteY4" fmla="*/ 0 h 4711700"/>
              <a:gd name="connsiteX0" fmla="*/ 0 w 4328617"/>
              <a:gd name="connsiteY0" fmla="*/ 0 h 4711700"/>
              <a:gd name="connsiteX1" fmla="*/ 4140200 w 4328617"/>
              <a:gd name="connsiteY1" fmla="*/ 0 h 4711700"/>
              <a:gd name="connsiteX2" fmla="*/ 3683000 w 4328617"/>
              <a:gd name="connsiteY2" fmla="*/ 3768725 h 4711700"/>
              <a:gd name="connsiteX3" fmla="*/ 0 w 4328617"/>
              <a:gd name="connsiteY3" fmla="*/ 4711700 h 4711700"/>
              <a:gd name="connsiteX4" fmla="*/ 0 w 4328617"/>
              <a:gd name="connsiteY4" fmla="*/ 0 h 4711700"/>
              <a:gd name="connsiteX0" fmla="*/ 0 w 4261433"/>
              <a:gd name="connsiteY0" fmla="*/ 0 h 4711700"/>
              <a:gd name="connsiteX1" fmla="*/ 4140200 w 4261433"/>
              <a:gd name="connsiteY1" fmla="*/ 0 h 4711700"/>
              <a:gd name="connsiteX2" fmla="*/ 3683000 w 4261433"/>
              <a:gd name="connsiteY2" fmla="*/ 3768725 h 4711700"/>
              <a:gd name="connsiteX3" fmla="*/ 0 w 4261433"/>
              <a:gd name="connsiteY3" fmla="*/ 4711700 h 4711700"/>
              <a:gd name="connsiteX4" fmla="*/ 0 w 4261433"/>
              <a:gd name="connsiteY4" fmla="*/ 0 h 4711700"/>
              <a:gd name="connsiteX0" fmla="*/ 0 w 4316600"/>
              <a:gd name="connsiteY0" fmla="*/ 0 h 4711700"/>
              <a:gd name="connsiteX1" fmla="*/ 4140200 w 4316600"/>
              <a:gd name="connsiteY1" fmla="*/ 0 h 4711700"/>
              <a:gd name="connsiteX2" fmla="*/ 3683000 w 4316600"/>
              <a:gd name="connsiteY2" fmla="*/ 3768725 h 4711700"/>
              <a:gd name="connsiteX3" fmla="*/ 0 w 4316600"/>
              <a:gd name="connsiteY3" fmla="*/ 4711700 h 4711700"/>
              <a:gd name="connsiteX4" fmla="*/ 0 w 4316600"/>
              <a:gd name="connsiteY4" fmla="*/ 0 h 4711700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299556"/>
              <a:gd name="connsiteY0" fmla="*/ 0 h 4719638"/>
              <a:gd name="connsiteX1" fmla="*/ 4140200 w 4299556"/>
              <a:gd name="connsiteY1" fmla="*/ 0 h 4719638"/>
              <a:gd name="connsiteX2" fmla="*/ 3559175 w 4299556"/>
              <a:gd name="connsiteY2" fmla="*/ 3659187 h 4719638"/>
              <a:gd name="connsiteX3" fmla="*/ 668336 w 4299556"/>
              <a:gd name="connsiteY3" fmla="*/ 4719638 h 4719638"/>
              <a:gd name="connsiteX4" fmla="*/ 0 w 4299556"/>
              <a:gd name="connsiteY4" fmla="*/ 4711700 h 4719638"/>
              <a:gd name="connsiteX5" fmla="*/ 0 w 4299556"/>
              <a:gd name="connsiteY5" fmla="*/ 0 h 4719638"/>
              <a:gd name="connsiteX0" fmla="*/ 0 w 4313055"/>
              <a:gd name="connsiteY0" fmla="*/ 0 h 4719638"/>
              <a:gd name="connsiteX1" fmla="*/ 4140200 w 4313055"/>
              <a:gd name="connsiteY1" fmla="*/ 0 h 4719638"/>
              <a:gd name="connsiteX2" fmla="*/ 3659187 w 4313055"/>
              <a:gd name="connsiteY2" fmla="*/ 3773487 h 4719638"/>
              <a:gd name="connsiteX3" fmla="*/ 668336 w 4313055"/>
              <a:gd name="connsiteY3" fmla="*/ 4719638 h 4719638"/>
              <a:gd name="connsiteX4" fmla="*/ 0 w 4313055"/>
              <a:gd name="connsiteY4" fmla="*/ 4711700 h 4719638"/>
              <a:gd name="connsiteX5" fmla="*/ 0 w 4313055"/>
              <a:gd name="connsiteY5" fmla="*/ 0 h 4719638"/>
              <a:gd name="connsiteX0" fmla="*/ 0 w 4268744"/>
              <a:gd name="connsiteY0" fmla="*/ 0 h 4719638"/>
              <a:gd name="connsiteX1" fmla="*/ 4140200 w 4268744"/>
              <a:gd name="connsiteY1" fmla="*/ 0 h 4719638"/>
              <a:gd name="connsiteX2" fmla="*/ 3659187 w 4268744"/>
              <a:gd name="connsiteY2" fmla="*/ 3773487 h 4719638"/>
              <a:gd name="connsiteX3" fmla="*/ 668336 w 4268744"/>
              <a:gd name="connsiteY3" fmla="*/ 4719638 h 4719638"/>
              <a:gd name="connsiteX4" fmla="*/ 0 w 4268744"/>
              <a:gd name="connsiteY4" fmla="*/ 4711700 h 4719638"/>
              <a:gd name="connsiteX5" fmla="*/ 0 w 426874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231474"/>
              <a:gd name="connsiteY0" fmla="*/ 0 h 4719638"/>
              <a:gd name="connsiteX1" fmla="*/ 4140200 w 4231474"/>
              <a:gd name="connsiteY1" fmla="*/ 0 h 4719638"/>
              <a:gd name="connsiteX2" fmla="*/ 3659187 w 4231474"/>
              <a:gd name="connsiteY2" fmla="*/ 3773487 h 4719638"/>
              <a:gd name="connsiteX3" fmla="*/ 668336 w 4231474"/>
              <a:gd name="connsiteY3" fmla="*/ 4719638 h 4719638"/>
              <a:gd name="connsiteX4" fmla="*/ 0 w 4231474"/>
              <a:gd name="connsiteY4" fmla="*/ 4711700 h 4719638"/>
              <a:gd name="connsiteX5" fmla="*/ 0 w 423147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3491 w 4305194"/>
              <a:gd name="connsiteY5" fmla="*/ 874442 h 4719638"/>
              <a:gd name="connsiteX6" fmla="*/ 0 w 4305194"/>
              <a:gd name="connsiteY6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6703 w 4308406"/>
              <a:gd name="connsiteY6" fmla="*/ 874442 h 4719638"/>
              <a:gd name="connsiteX7" fmla="*/ 3212 w 4308406"/>
              <a:gd name="connsiteY7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3212 w 4308406"/>
              <a:gd name="connsiteY7" fmla="*/ 0 h 4719638"/>
              <a:gd name="connsiteX0" fmla="*/ 445172 w 4308406"/>
              <a:gd name="connsiteY0" fmla="*/ 68784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445172 w 4308406"/>
              <a:gd name="connsiteY7" fmla="*/ 68784 h 4719638"/>
              <a:gd name="connsiteX0" fmla="*/ 208952 w 4308406"/>
              <a:gd name="connsiteY0" fmla="*/ 0 h 4742566"/>
              <a:gd name="connsiteX1" fmla="*/ 4143412 w 4308406"/>
              <a:gd name="connsiteY1" fmla="*/ 22928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14901 w 4314355"/>
              <a:gd name="connsiteY0" fmla="*/ 0 h 4742566"/>
              <a:gd name="connsiteX1" fmla="*/ 4149361 w 4314355"/>
              <a:gd name="connsiteY1" fmla="*/ 7643 h 4742566"/>
              <a:gd name="connsiteX2" fmla="*/ 3668348 w 4314355"/>
              <a:gd name="connsiteY2" fmla="*/ 3796415 h 4742566"/>
              <a:gd name="connsiteX3" fmla="*/ 677497 w 4314355"/>
              <a:gd name="connsiteY3" fmla="*/ 4742566 h 4742566"/>
              <a:gd name="connsiteX4" fmla="*/ 9161 w 4314355"/>
              <a:gd name="connsiteY4" fmla="*/ 4734628 h 4742566"/>
              <a:gd name="connsiteX5" fmla="*/ 850852 w 4314355"/>
              <a:gd name="connsiteY5" fmla="*/ 1406878 h 4742566"/>
              <a:gd name="connsiteX6" fmla="*/ 1001347 w 4314355"/>
              <a:gd name="connsiteY6" fmla="*/ 820943 h 4742566"/>
              <a:gd name="connsiteX7" fmla="*/ 18367 w 4314355"/>
              <a:gd name="connsiteY7" fmla="*/ 813301 h 4742566"/>
              <a:gd name="connsiteX8" fmla="*/ 214901 w 4314355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841691 w 4305194"/>
              <a:gd name="connsiteY5" fmla="*/ 1406878 h 4742566"/>
              <a:gd name="connsiteX6" fmla="*/ 992186 w 4305194"/>
              <a:gd name="connsiteY6" fmla="*/ 820943 h 4742566"/>
              <a:gd name="connsiteX7" fmla="*/ 9206 w 4305194"/>
              <a:gd name="connsiteY7" fmla="*/ 813301 h 4742566"/>
              <a:gd name="connsiteX8" fmla="*/ 205740 w 4305194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05194" h="4742566">
                <a:moveTo>
                  <a:pt x="205740" y="0"/>
                </a:moveTo>
                <a:lnTo>
                  <a:pt x="4140200" y="7643"/>
                </a:lnTo>
                <a:cubicBezTo>
                  <a:pt x="4654549" y="1125772"/>
                  <a:pt x="3816350" y="3325985"/>
                  <a:pt x="3659187" y="3796415"/>
                </a:cubicBezTo>
                <a:lnTo>
                  <a:pt x="668336" y="4742566"/>
                </a:lnTo>
                <a:lnTo>
                  <a:pt x="0" y="4734628"/>
                </a:lnTo>
                <a:lnTo>
                  <a:pt x="992186" y="820943"/>
                </a:lnTo>
                <a:lnTo>
                  <a:pt x="9206" y="813301"/>
                </a:lnTo>
                <a:cubicBezTo>
                  <a:pt x="49317" y="591877"/>
                  <a:pt x="168804" y="186395"/>
                  <a:pt x="20574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E84CE36-242C-4784-9312-FF7D05425728}"/>
              </a:ext>
            </a:extLst>
          </p:cNvPr>
          <p:cNvSpPr/>
          <p:nvPr userDrawn="1"/>
        </p:nvSpPr>
        <p:spPr>
          <a:xfrm>
            <a:off x="6400800" y="2545129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AD12FC-4024-4266-88E7-054C141A81B6}"/>
              </a:ext>
            </a:extLst>
          </p:cNvPr>
          <p:cNvSpPr/>
          <p:nvPr userDrawn="1"/>
        </p:nvSpPr>
        <p:spPr>
          <a:xfrm>
            <a:off x="11963399" y="2545129"/>
            <a:ext cx="22859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5E68D7D-47A4-4A5A-BA72-D7A2E62F8EE6}"/>
              </a:ext>
            </a:extLst>
          </p:cNvPr>
          <p:cNvSpPr/>
          <p:nvPr userDrawn="1"/>
        </p:nvSpPr>
        <p:spPr>
          <a:xfrm>
            <a:off x="6400800" y="3161649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CFC8D44-41F9-47FC-B034-A976532ABC84}"/>
              </a:ext>
            </a:extLst>
          </p:cNvPr>
          <p:cNvSpPr/>
          <p:nvPr userDrawn="1"/>
        </p:nvSpPr>
        <p:spPr>
          <a:xfrm>
            <a:off x="6400800" y="3781041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08D4D3E-D9D8-4D36-BF1F-4E33D237A4C7}"/>
              </a:ext>
            </a:extLst>
          </p:cNvPr>
          <p:cNvSpPr/>
          <p:nvPr userDrawn="1"/>
        </p:nvSpPr>
        <p:spPr>
          <a:xfrm>
            <a:off x="6400800" y="4411174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1D83CB1-3373-4D46-A778-518E9578C9AF}"/>
              </a:ext>
            </a:extLst>
          </p:cNvPr>
          <p:cNvSpPr/>
          <p:nvPr userDrawn="1"/>
        </p:nvSpPr>
        <p:spPr>
          <a:xfrm>
            <a:off x="6400800" y="5032191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83FD676-05A3-4F7E-A821-041DFD55D4E7}"/>
              </a:ext>
            </a:extLst>
          </p:cNvPr>
          <p:cNvSpPr/>
          <p:nvPr userDrawn="1"/>
        </p:nvSpPr>
        <p:spPr>
          <a:xfrm>
            <a:off x="11963399" y="3166147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D57EE54-0611-44E1-BE4F-54A2DFE6BD8E}"/>
              </a:ext>
            </a:extLst>
          </p:cNvPr>
          <p:cNvSpPr/>
          <p:nvPr userDrawn="1"/>
        </p:nvSpPr>
        <p:spPr>
          <a:xfrm>
            <a:off x="11963399" y="3781041"/>
            <a:ext cx="228599" cy="45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1B89EF7-6DDF-4DCF-AE95-F48CD9F9C7D8}"/>
              </a:ext>
            </a:extLst>
          </p:cNvPr>
          <p:cNvSpPr/>
          <p:nvPr userDrawn="1"/>
        </p:nvSpPr>
        <p:spPr>
          <a:xfrm>
            <a:off x="11963399" y="4404457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693D097-69DD-49CC-98D1-CBAC6BCDA226}"/>
              </a:ext>
            </a:extLst>
          </p:cNvPr>
          <p:cNvSpPr/>
          <p:nvPr userDrawn="1"/>
        </p:nvSpPr>
        <p:spPr>
          <a:xfrm>
            <a:off x="11963399" y="5025476"/>
            <a:ext cx="228599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F1C30550-9A0A-4927-A932-B4FF685DF9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800" y="1905000"/>
            <a:ext cx="5181600" cy="457200"/>
          </a:xfrm>
          <a:prstGeom prst="rect">
            <a:avLst/>
          </a:prstGeom>
        </p:spPr>
        <p:txBody>
          <a:bodyPr lIns="0"/>
          <a:lstStyle>
            <a:lvl1pPr marL="0" indent="0" algn="l">
              <a:buFont typeface="Arial" panose="020B0604020202020204" pitchFamily="34" charset="0"/>
              <a:buNone/>
              <a:defRPr sz="24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29C044B9-7A64-4693-9E49-13C9F0010A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53200" y="2545129"/>
            <a:ext cx="51816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DA189DE7-A23C-4134-95ED-9BD07E5443B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53200" y="3166147"/>
            <a:ext cx="51816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775CB1EC-503C-42AD-A67C-70B53B5B6B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53200" y="3787165"/>
            <a:ext cx="51816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6" name="Text Placeholder 10">
            <a:extLst>
              <a:ext uri="{FF2B5EF4-FFF2-40B4-BE49-F238E27FC236}">
                <a16:creationId xmlns:a16="http://schemas.microsoft.com/office/drawing/2014/main" id="{0600A160-D4B6-472B-92A4-A2FED5D151C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553200" y="4404457"/>
            <a:ext cx="5181600" cy="460926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37" name="Text Placeholder 10">
            <a:extLst>
              <a:ext uri="{FF2B5EF4-FFF2-40B4-BE49-F238E27FC236}">
                <a16:creationId xmlns:a16="http://schemas.microsoft.com/office/drawing/2014/main" id="{BBAEA652-F1CA-4EDC-B90F-4DA62746EC5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53200" y="5029200"/>
            <a:ext cx="51816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941F2B9-BAA4-44E7-BBB9-045679644468}"/>
              </a:ext>
            </a:extLst>
          </p:cNvPr>
          <p:cNvSpPr/>
          <p:nvPr userDrawn="1"/>
        </p:nvSpPr>
        <p:spPr>
          <a:xfrm>
            <a:off x="6400799" y="5643235"/>
            <a:ext cx="5791197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EFEADC6-01FF-4FD0-A5F6-C4F31740F166}"/>
              </a:ext>
            </a:extLst>
          </p:cNvPr>
          <p:cNvSpPr/>
          <p:nvPr userDrawn="1"/>
        </p:nvSpPr>
        <p:spPr>
          <a:xfrm>
            <a:off x="11963398" y="5636520"/>
            <a:ext cx="228599" cy="4572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7123B940-1416-4719-B3B5-169F296808B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553199" y="5640244"/>
            <a:ext cx="51816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77281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6" grpId="0" animBg="1"/>
      <p:bldP spid="6" grpId="0" animBg="1"/>
      <p:bldP spid="47" grpId="0" animBg="1"/>
      <p:bldP spid="48" grpId="0" animBg="1"/>
      <p:bldP spid="49" grpId="0" animBg="1"/>
      <p:bldP spid="50" grpId="0" animBg="1"/>
      <p:bldP spid="42" grpId="0" animBg="1"/>
      <p:bldP spid="43" grpId="0" animBg="1"/>
      <p:bldP spid="44" grpId="0" animBg="1"/>
      <p:bldP spid="45" grpId="0" animBg="1"/>
      <p:bldP spid="2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6" grpId="0" animBg="1"/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Body Bullets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0E5A6E2E-0D11-499F-B2E5-A68AC47CC442}"/>
              </a:ext>
            </a:extLst>
          </p:cNvPr>
          <p:cNvSpPr/>
          <p:nvPr userDrawn="1"/>
        </p:nvSpPr>
        <p:spPr>
          <a:xfrm>
            <a:off x="6553201" y="2545129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C35F977-EBCD-4026-B9DF-27DB59F027D9}"/>
              </a:ext>
            </a:extLst>
          </p:cNvPr>
          <p:cNvSpPr/>
          <p:nvPr userDrawn="1"/>
        </p:nvSpPr>
        <p:spPr>
          <a:xfrm>
            <a:off x="6553201" y="3166147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3570042-D5D5-46F5-9C7C-0654677A47CA}"/>
              </a:ext>
            </a:extLst>
          </p:cNvPr>
          <p:cNvSpPr/>
          <p:nvPr userDrawn="1"/>
        </p:nvSpPr>
        <p:spPr>
          <a:xfrm>
            <a:off x="6553201" y="3781041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CF67F42-911E-4A5A-A0CD-E9C7597E0E6D}"/>
              </a:ext>
            </a:extLst>
          </p:cNvPr>
          <p:cNvSpPr/>
          <p:nvPr userDrawn="1"/>
        </p:nvSpPr>
        <p:spPr>
          <a:xfrm>
            <a:off x="6553201" y="4404457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2F7D2B1-F799-49D0-82EB-34D92E8EC6A7}"/>
              </a:ext>
            </a:extLst>
          </p:cNvPr>
          <p:cNvSpPr/>
          <p:nvPr userDrawn="1"/>
        </p:nvSpPr>
        <p:spPr>
          <a:xfrm>
            <a:off x="6553201" y="5025476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9" name="Freeform 19">
            <a:extLst>
              <a:ext uri="{FF2B5EF4-FFF2-40B4-BE49-F238E27FC236}">
                <a16:creationId xmlns:a16="http://schemas.microsoft.com/office/drawing/2014/main" id="{01648917-1CF3-4D06-BC43-6397D9082BAD}"/>
              </a:ext>
            </a:extLst>
          </p:cNvPr>
          <p:cNvSpPr>
            <a:spLocks/>
          </p:cNvSpPr>
          <p:nvPr/>
        </p:nvSpPr>
        <p:spPr bwMode="auto">
          <a:xfrm>
            <a:off x="708554" y="1856651"/>
            <a:ext cx="14850" cy="57453"/>
          </a:xfrm>
          <a:custGeom>
            <a:avLst/>
            <a:gdLst>
              <a:gd name="T0" fmla="*/ 0 w 4"/>
              <a:gd name="T1" fmla="*/ 16 h 16"/>
              <a:gd name="T2" fmla="*/ 4 w 4"/>
              <a:gd name="T3" fmla="*/ 0 h 16"/>
              <a:gd name="T4" fmla="*/ 4 w 4"/>
              <a:gd name="T5" fmla="*/ 0 h 16"/>
              <a:gd name="T6" fmla="*/ 0 w 4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6">
                <a:moveTo>
                  <a:pt x="0" y="16"/>
                </a:moveTo>
                <a:cubicBezTo>
                  <a:pt x="3" y="4"/>
                  <a:pt x="4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6"/>
                  <a:pt x="1" y="11"/>
                  <a:pt x="0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4999BF5-C3A5-402D-9C35-0AA514999C3C}"/>
              </a:ext>
            </a:extLst>
          </p:cNvPr>
          <p:cNvSpPr/>
          <p:nvPr userDrawn="1"/>
        </p:nvSpPr>
        <p:spPr>
          <a:xfrm>
            <a:off x="-19049" y="1444809"/>
            <a:ext cx="4903080" cy="5129664"/>
          </a:xfrm>
          <a:custGeom>
            <a:avLst/>
            <a:gdLst>
              <a:gd name="connsiteX0" fmla="*/ 0 w 4448175"/>
              <a:gd name="connsiteY0" fmla="*/ 9525 h 5124450"/>
              <a:gd name="connsiteX1" fmla="*/ 4448175 w 4448175"/>
              <a:gd name="connsiteY1" fmla="*/ 0 h 5124450"/>
              <a:gd name="connsiteX2" fmla="*/ 3524250 w 4448175"/>
              <a:gd name="connsiteY2" fmla="*/ 5124450 h 5124450"/>
              <a:gd name="connsiteX3" fmla="*/ 19050 w 4448175"/>
              <a:gd name="connsiteY3" fmla="*/ 5114925 h 5124450"/>
              <a:gd name="connsiteX4" fmla="*/ 0 w 4448175"/>
              <a:gd name="connsiteY4" fmla="*/ 9525 h 5124450"/>
              <a:gd name="connsiteX0" fmla="*/ 0 w 4836461"/>
              <a:gd name="connsiteY0" fmla="*/ 9525 h 5124450"/>
              <a:gd name="connsiteX1" fmla="*/ 4448175 w 4836461"/>
              <a:gd name="connsiteY1" fmla="*/ 0 h 5124450"/>
              <a:gd name="connsiteX2" fmla="*/ 3524250 w 4836461"/>
              <a:gd name="connsiteY2" fmla="*/ 5124450 h 5124450"/>
              <a:gd name="connsiteX3" fmla="*/ 19050 w 4836461"/>
              <a:gd name="connsiteY3" fmla="*/ 5114925 h 5124450"/>
              <a:gd name="connsiteX4" fmla="*/ 0 w 4836461"/>
              <a:gd name="connsiteY4" fmla="*/ 9525 h 5124450"/>
              <a:gd name="connsiteX0" fmla="*/ 0 w 4865937"/>
              <a:gd name="connsiteY0" fmla="*/ 9525 h 5124450"/>
              <a:gd name="connsiteX1" fmla="*/ 4448175 w 4865937"/>
              <a:gd name="connsiteY1" fmla="*/ 0 h 5124450"/>
              <a:gd name="connsiteX2" fmla="*/ 3524250 w 4865937"/>
              <a:gd name="connsiteY2" fmla="*/ 5124450 h 5124450"/>
              <a:gd name="connsiteX3" fmla="*/ 19050 w 4865937"/>
              <a:gd name="connsiteY3" fmla="*/ 5114925 h 5124450"/>
              <a:gd name="connsiteX4" fmla="*/ 0 w 4865937"/>
              <a:gd name="connsiteY4" fmla="*/ 9525 h 5124450"/>
              <a:gd name="connsiteX0" fmla="*/ 0 w 4632016"/>
              <a:gd name="connsiteY0" fmla="*/ 9525 h 5124450"/>
              <a:gd name="connsiteX1" fmla="*/ 4448175 w 4632016"/>
              <a:gd name="connsiteY1" fmla="*/ 0 h 5124450"/>
              <a:gd name="connsiteX2" fmla="*/ 3524250 w 4632016"/>
              <a:gd name="connsiteY2" fmla="*/ 5124450 h 5124450"/>
              <a:gd name="connsiteX3" fmla="*/ 19050 w 4632016"/>
              <a:gd name="connsiteY3" fmla="*/ 5114925 h 5124450"/>
              <a:gd name="connsiteX4" fmla="*/ 0 w 4632016"/>
              <a:gd name="connsiteY4" fmla="*/ 9525 h 5124450"/>
              <a:gd name="connsiteX0" fmla="*/ 0 w 4841588"/>
              <a:gd name="connsiteY0" fmla="*/ 9525 h 5124450"/>
              <a:gd name="connsiteX1" fmla="*/ 4448175 w 4841588"/>
              <a:gd name="connsiteY1" fmla="*/ 0 h 5124450"/>
              <a:gd name="connsiteX2" fmla="*/ 3524250 w 4841588"/>
              <a:gd name="connsiteY2" fmla="*/ 5124450 h 5124450"/>
              <a:gd name="connsiteX3" fmla="*/ 19050 w 4841588"/>
              <a:gd name="connsiteY3" fmla="*/ 5114925 h 5124450"/>
              <a:gd name="connsiteX4" fmla="*/ 0 w 4841588"/>
              <a:gd name="connsiteY4" fmla="*/ 9525 h 5124450"/>
              <a:gd name="connsiteX0" fmla="*/ 0 w 4860447"/>
              <a:gd name="connsiteY0" fmla="*/ 9525 h 5124450"/>
              <a:gd name="connsiteX1" fmla="*/ 4448175 w 4860447"/>
              <a:gd name="connsiteY1" fmla="*/ 0 h 5124450"/>
              <a:gd name="connsiteX2" fmla="*/ 3524250 w 4860447"/>
              <a:gd name="connsiteY2" fmla="*/ 5124450 h 5124450"/>
              <a:gd name="connsiteX3" fmla="*/ 19050 w 4860447"/>
              <a:gd name="connsiteY3" fmla="*/ 5114925 h 5124450"/>
              <a:gd name="connsiteX4" fmla="*/ 0 w 4860447"/>
              <a:gd name="connsiteY4" fmla="*/ 9525 h 5124450"/>
              <a:gd name="connsiteX0" fmla="*/ 0 w 4903080"/>
              <a:gd name="connsiteY0" fmla="*/ 9525 h 5124450"/>
              <a:gd name="connsiteX1" fmla="*/ 4448175 w 4903080"/>
              <a:gd name="connsiteY1" fmla="*/ 0 h 5124450"/>
              <a:gd name="connsiteX2" fmla="*/ 3524250 w 4903080"/>
              <a:gd name="connsiteY2" fmla="*/ 5124450 h 5124450"/>
              <a:gd name="connsiteX3" fmla="*/ 19050 w 4903080"/>
              <a:gd name="connsiteY3" fmla="*/ 5114925 h 5124450"/>
              <a:gd name="connsiteX4" fmla="*/ 0 w 4903080"/>
              <a:gd name="connsiteY4" fmla="*/ 9525 h 512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3080" h="5124450">
                <a:moveTo>
                  <a:pt x="0" y="9525"/>
                </a:moveTo>
                <a:lnTo>
                  <a:pt x="4448175" y="0"/>
                </a:lnTo>
                <a:cubicBezTo>
                  <a:pt x="5549900" y="1298575"/>
                  <a:pt x="4415632" y="4359808"/>
                  <a:pt x="3524250" y="5124450"/>
                </a:cubicBezTo>
                <a:lnTo>
                  <a:pt x="19050" y="5114925"/>
                </a:lnTo>
                <a:lnTo>
                  <a:pt x="0" y="9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95E8AA7-A5A4-43D5-AD0C-741AA7546414}"/>
              </a:ext>
            </a:extLst>
          </p:cNvPr>
          <p:cNvSpPr/>
          <p:nvPr userDrawn="1"/>
        </p:nvSpPr>
        <p:spPr>
          <a:xfrm>
            <a:off x="6553201" y="1905000"/>
            <a:ext cx="5638798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Freeform 14">
            <a:extLst>
              <a:ext uri="{FF2B5EF4-FFF2-40B4-BE49-F238E27FC236}">
                <a16:creationId xmlns:a16="http://schemas.microsoft.com/office/drawing/2014/main" id="{D8114A10-2F04-464D-9ACF-43C9CF1AA396}"/>
              </a:ext>
            </a:extLst>
          </p:cNvPr>
          <p:cNvSpPr>
            <a:spLocks/>
          </p:cNvSpPr>
          <p:nvPr userDrawn="1"/>
        </p:nvSpPr>
        <p:spPr bwMode="auto">
          <a:xfrm>
            <a:off x="4199903" y="1852613"/>
            <a:ext cx="1898100" cy="3783907"/>
          </a:xfrm>
          <a:custGeom>
            <a:avLst/>
            <a:gdLst>
              <a:gd name="T0" fmla="*/ 156 w 525"/>
              <a:gd name="T1" fmla="*/ 0 h 1059"/>
              <a:gd name="T2" fmla="*/ 134 w 525"/>
              <a:gd name="T3" fmla="*/ 0 h 1059"/>
              <a:gd name="T4" fmla="*/ 161 w 525"/>
              <a:gd name="T5" fmla="*/ 444 h 1059"/>
              <a:gd name="T6" fmla="*/ 31 w 525"/>
              <a:gd name="T7" fmla="*/ 972 h 1059"/>
              <a:gd name="T8" fmla="*/ 0 w 525"/>
              <a:gd name="T9" fmla="*/ 1059 h 1059"/>
              <a:gd name="T10" fmla="*/ 395 w 525"/>
              <a:gd name="T11" fmla="*/ 732 h 1059"/>
              <a:gd name="T12" fmla="*/ 466 w 525"/>
              <a:gd name="T13" fmla="*/ 445 h 1059"/>
              <a:gd name="T14" fmla="*/ 156 w 525"/>
              <a:gd name="T15" fmla="*/ 0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5" h="1059">
                <a:moveTo>
                  <a:pt x="156" y="0"/>
                </a:moveTo>
                <a:cubicBezTo>
                  <a:pt x="134" y="0"/>
                  <a:pt x="134" y="0"/>
                  <a:pt x="134" y="0"/>
                </a:cubicBezTo>
                <a:cubicBezTo>
                  <a:pt x="183" y="122"/>
                  <a:pt x="198" y="272"/>
                  <a:pt x="161" y="444"/>
                </a:cubicBezTo>
                <a:cubicBezTo>
                  <a:pt x="109" y="685"/>
                  <a:pt x="57" y="884"/>
                  <a:pt x="31" y="972"/>
                </a:cubicBezTo>
                <a:cubicBezTo>
                  <a:pt x="22" y="1003"/>
                  <a:pt x="12" y="1031"/>
                  <a:pt x="0" y="1059"/>
                </a:cubicBezTo>
                <a:cubicBezTo>
                  <a:pt x="229" y="981"/>
                  <a:pt x="352" y="882"/>
                  <a:pt x="395" y="732"/>
                </a:cubicBezTo>
                <a:cubicBezTo>
                  <a:pt x="409" y="684"/>
                  <a:pt x="438" y="576"/>
                  <a:pt x="466" y="445"/>
                </a:cubicBezTo>
                <a:cubicBezTo>
                  <a:pt x="525" y="167"/>
                  <a:pt x="339" y="0"/>
                  <a:pt x="156" y="0"/>
                </a:cubicBezTo>
                <a:close/>
              </a:path>
            </a:pathLst>
          </a:custGeom>
          <a:solidFill>
            <a:srgbClr val="00B9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94CDE493-84CB-40FD-9A34-3F31D9B6988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22289" y="1848487"/>
            <a:ext cx="4325936" cy="4728526"/>
          </a:xfrm>
          <a:custGeom>
            <a:avLst/>
            <a:gdLst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4140200 w 4140200"/>
              <a:gd name="connsiteY2" fmla="*/ 471170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2359025 w 4140200"/>
              <a:gd name="connsiteY2" fmla="*/ 427355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3683000 w 4140200"/>
              <a:gd name="connsiteY2" fmla="*/ 3768725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319654"/>
              <a:gd name="connsiteY0" fmla="*/ 0 h 4711700"/>
              <a:gd name="connsiteX1" fmla="*/ 4140200 w 4319654"/>
              <a:gd name="connsiteY1" fmla="*/ 0 h 4711700"/>
              <a:gd name="connsiteX2" fmla="*/ 3683000 w 4319654"/>
              <a:gd name="connsiteY2" fmla="*/ 3768725 h 4711700"/>
              <a:gd name="connsiteX3" fmla="*/ 0 w 4319654"/>
              <a:gd name="connsiteY3" fmla="*/ 4711700 h 4711700"/>
              <a:gd name="connsiteX4" fmla="*/ 0 w 4319654"/>
              <a:gd name="connsiteY4" fmla="*/ 0 h 4711700"/>
              <a:gd name="connsiteX0" fmla="*/ 0 w 4328617"/>
              <a:gd name="connsiteY0" fmla="*/ 0 h 4711700"/>
              <a:gd name="connsiteX1" fmla="*/ 4140200 w 4328617"/>
              <a:gd name="connsiteY1" fmla="*/ 0 h 4711700"/>
              <a:gd name="connsiteX2" fmla="*/ 3683000 w 4328617"/>
              <a:gd name="connsiteY2" fmla="*/ 3768725 h 4711700"/>
              <a:gd name="connsiteX3" fmla="*/ 0 w 4328617"/>
              <a:gd name="connsiteY3" fmla="*/ 4711700 h 4711700"/>
              <a:gd name="connsiteX4" fmla="*/ 0 w 4328617"/>
              <a:gd name="connsiteY4" fmla="*/ 0 h 4711700"/>
              <a:gd name="connsiteX0" fmla="*/ 0 w 4261433"/>
              <a:gd name="connsiteY0" fmla="*/ 0 h 4711700"/>
              <a:gd name="connsiteX1" fmla="*/ 4140200 w 4261433"/>
              <a:gd name="connsiteY1" fmla="*/ 0 h 4711700"/>
              <a:gd name="connsiteX2" fmla="*/ 3683000 w 4261433"/>
              <a:gd name="connsiteY2" fmla="*/ 3768725 h 4711700"/>
              <a:gd name="connsiteX3" fmla="*/ 0 w 4261433"/>
              <a:gd name="connsiteY3" fmla="*/ 4711700 h 4711700"/>
              <a:gd name="connsiteX4" fmla="*/ 0 w 4261433"/>
              <a:gd name="connsiteY4" fmla="*/ 0 h 4711700"/>
              <a:gd name="connsiteX0" fmla="*/ 0 w 4316600"/>
              <a:gd name="connsiteY0" fmla="*/ 0 h 4711700"/>
              <a:gd name="connsiteX1" fmla="*/ 4140200 w 4316600"/>
              <a:gd name="connsiteY1" fmla="*/ 0 h 4711700"/>
              <a:gd name="connsiteX2" fmla="*/ 3683000 w 4316600"/>
              <a:gd name="connsiteY2" fmla="*/ 3768725 h 4711700"/>
              <a:gd name="connsiteX3" fmla="*/ 0 w 4316600"/>
              <a:gd name="connsiteY3" fmla="*/ 4711700 h 4711700"/>
              <a:gd name="connsiteX4" fmla="*/ 0 w 4316600"/>
              <a:gd name="connsiteY4" fmla="*/ 0 h 4711700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299556"/>
              <a:gd name="connsiteY0" fmla="*/ 0 h 4719638"/>
              <a:gd name="connsiteX1" fmla="*/ 4140200 w 4299556"/>
              <a:gd name="connsiteY1" fmla="*/ 0 h 4719638"/>
              <a:gd name="connsiteX2" fmla="*/ 3559175 w 4299556"/>
              <a:gd name="connsiteY2" fmla="*/ 3659187 h 4719638"/>
              <a:gd name="connsiteX3" fmla="*/ 668336 w 4299556"/>
              <a:gd name="connsiteY3" fmla="*/ 4719638 h 4719638"/>
              <a:gd name="connsiteX4" fmla="*/ 0 w 4299556"/>
              <a:gd name="connsiteY4" fmla="*/ 4711700 h 4719638"/>
              <a:gd name="connsiteX5" fmla="*/ 0 w 4299556"/>
              <a:gd name="connsiteY5" fmla="*/ 0 h 4719638"/>
              <a:gd name="connsiteX0" fmla="*/ 0 w 4313055"/>
              <a:gd name="connsiteY0" fmla="*/ 0 h 4719638"/>
              <a:gd name="connsiteX1" fmla="*/ 4140200 w 4313055"/>
              <a:gd name="connsiteY1" fmla="*/ 0 h 4719638"/>
              <a:gd name="connsiteX2" fmla="*/ 3659187 w 4313055"/>
              <a:gd name="connsiteY2" fmla="*/ 3773487 h 4719638"/>
              <a:gd name="connsiteX3" fmla="*/ 668336 w 4313055"/>
              <a:gd name="connsiteY3" fmla="*/ 4719638 h 4719638"/>
              <a:gd name="connsiteX4" fmla="*/ 0 w 4313055"/>
              <a:gd name="connsiteY4" fmla="*/ 4711700 h 4719638"/>
              <a:gd name="connsiteX5" fmla="*/ 0 w 4313055"/>
              <a:gd name="connsiteY5" fmla="*/ 0 h 4719638"/>
              <a:gd name="connsiteX0" fmla="*/ 0 w 4268744"/>
              <a:gd name="connsiteY0" fmla="*/ 0 h 4719638"/>
              <a:gd name="connsiteX1" fmla="*/ 4140200 w 4268744"/>
              <a:gd name="connsiteY1" fmla="*/ 0 h 4719638"/>
              <a:gd name="connsiteX2" fmla="*/ 3659187 w 4268744"/>
              <a:gd name="connsiteY2" fmla="*/ 3773487 h 4719638"/>
              <a:gd name="connsiteX3" fmla="*/ 668336 w 4268744"/>
              <a:gd name="connsiteY3" fmla="*/ 4719638 h 4719638"/>
              <a:gd name="connsiteX4" fmla="*/ 0 w 4268744"/>
              <a:gd name="connsiteY4" fmla="*/ 4711700 h 4719638"/>
              <a:gd name="connsiteX5" fmla="*/ 0 w 426874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231474"/>
              <a:gd name="connsiteY0" fmla="*/ 0 h 4719638"/>
              <a:gd name="connsiteX1" fmla="*/ 4140200 w 4231474"/>
              <a:gd name="connsiteY1" fmla="*/ 0 h 4719638"/>
              <a:gd name="connsiteX2" fmla="*/ 3659187 w 4231474"/>
              <a:gd name="connsiteY2" fmla="*/ 3773487 h 4719638"/>
              <a:gd name="connsiteX3" fmla="*/ 668336 w 4231474"/>
              <a:gd name="connsiteY3" fmla="*/ 4719638 h 4719638"/>
              <a:gd name="connsiteX4" fmla="*/ 0 w 4231474"/>
              <a:gd name="connsiteY4" fmla="*/ 4711700 h 4719638"/>
              <a:gd name="connsiteX5" fmla="*/ 0 w 423147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3491 w 4305194"/>
              <a:gd name="connsiteY5" fmla="*/ 874442 h 4719638"/>
              <a:gd name="connsiteX6" fmla="*/ 0 w 4305194"/>
              <a:gd name="connsiteY6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6703 w 4308406"/>
              <a:gd name="connsiteY6" fmla="*/ 874442 h 4719638"/>
              <a:gd name="connsiteX7" fmla="*/ 3212 w 4308406"/>
              <a:gd name="connsiteY7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3212 w 4308406"/>
              <a:gd name="connsiteY7" fmla="*/ 0 h 4719638"/>
              <a:gd name="connsiteX0" fmla="*/ 445172 w 4308406"/>
              <a:gd name="connsiteY0" fmla="*/ 68784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445172 w 4308406"/>
              <a:gd name="connsiteY7" fmla="*/ 68784 h 4719638"/>
              <a:gd name="connsiteX0" fmla="*/ 208952 w 4308406"/>
              <a:gd name="connsiteY0" fmla="*/ 0 h 4742566"/>
              <a:gd name="connsiteX1" fmla="*/ 4143412 w 4308406"/>
              <a:gd name="connsiteY1" fmla="*/ 22928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14901 w 4314355"/>
              <a:gd name="connsiteY0" fmla="*/ 0 h 4742566"/>
              <a:gd name="connsiteX1" fmla="*/ 4149361 w 4314355"/>
              <a:gd name="connsiteY1" fmla="*/ 7643 h 4742566"/>
              <a:gd name="connsiteX2" fmla="*/ 3668348 w 4314355"/>
              <a:gd name="connsiteY2" fmla="*/ 3796415 h 4742566"/>
              <a:gd name="connsiteX3" fmla="*/ 677497 w 4314355"/>
              <a:gd name="connsiteY3" fmla="*/ 4742566 h 4742566"/>
              <a:gd name="connsiteX4" fmla="*/ 9161 w 4314355"/>
              <a:gd name="connsiteY4" fmla="*/ 4734628 h 4742566"/>
              <a:gd name="connsiteX5" fmla="*/ 850852 w 4314355"/>
              <a:gd name="connsiteY5" fmla="*/ 1406878 h 4742566"/>
              <a:gd name="connsiteX6" fmla="*/ 1001347 w 4314355"/>
              <a:gd name="connsiteY6" fmla="*/ 820943 h 4742566"/>
              <a:gd name="connsiteX7" fmla="*/ 18367 w 4314355"/>
              <a:gd name="connsiteY7" fmla="*/ 813301 h 4742566"/>
              <a:gd name="connsiteX8" fmla="*/ 214901 w 4314355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841691 w 4305194"/>
              <a:gd name="connsiteY5" fmla="*/ 1406878 h 4742566"/>
              <a:gd name="connsiteX6" fmla="*/ 992186 w 4305194"/>
              <a:gd name="connsiteY6" fmla="*/ 820943 h 4742566"/>
              <a:gd name="connsiteX7" fmla="*/ 9206 w 4305194"/>
              <a:gd name="connsiteY7" fmla="*/ 813301 h 4742566"/>
              <a:gd name="connsiteX8" fmla="*/ 205740 w 4305194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05194" h="4742566">
                <a:moveTo>
                  <a:pt x="205740" y="0"/>
                </a:moveTo>
                <a:lnTo>
                  <a:pt x="4140200" y="7643"/>
                </a:lnTo>
                <a:cubicBezTo>
                  <a:pt x="4654549" y="1125772"/>
                  <a:pt x="3816350" y="3325985"/>
                  <a:pt x="3659187" y="3796415"/>
                </a:cubicBezTo>
                <a:lnTo>
                  <a:pt x="668336" y="4742566"/>
                </a:lnTo>
                <a:lnTo>
                  <a:pt x="0" y="4734628"/>
                </a:lnTo>
                <a:lnTo>
                  <a:pt x="992186" y="820943"/>
                </a:lnTo>
                <a:lnTo>
                  <a:pt x="9206" y="813301"/>
                </a:lnTo>
                <a:cubicBezTo>
                  <a:pt x="49317" y="591877"/>
                  <a:pt x="168804" y="186395"/>
                  <a:pt x="20574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E84CE36-242C-4784-9312-FF7D05425728}"/>
              </a:ext>
            </a:extLst>
          </p:cNvPr>
          <p:cNvSpPr/>
          <p:nvPr userDrawn="1"/>
        </p:nvSpPr>
        <p:spPr>
          <a:xfrm>
            <a:off x="6400800" y="2545129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5E68D7D-47A4-4A5A-BA72-D7A2E62F8EE6}"/>
              </a:ext>
            </a:extLst>
          </p:cNvPr>
          <p:cNvSpPr/>
          <p:nvPr userDrawn="1"/>
        </p:nvSpPr>
        <p:spPr>
          <a:xfrm>
            <a:off x="6400800" y="3161649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CFC8D44-41F9-47FC-B034-A976532ABC84}"/>
              </a:ext>
            </a:extLst>
          </p:cNvPr>
          <p:cNvSpPr/>
          <p:nvPr userDrawn="1"/>
        </p:nvSpPr>
        <p:spPr>
          <a:xfrm>
            <a:off x="6400800" y="3781041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08D4D3E-D9D8-4D36-BF1F-4E33D237A4C7}"/>
              </a:ext>
            </a:extLst>
          </p:cNvPr>
          <p:cNvSpPr/>
          <p:nvPr userDrawn="1"/>
        </p:nvSpPr>
        <p:spPr>
          <a:xfrm>
            <a:off x="6400800" y="4411174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1D83CB1-3373-4D46-A778-518E9578C9AF}"/>
              </a:ext>
            </a:extLst>
          </p:cNvPr>
          <p:cNvSpPr/>
          <p:nvPr userDrawn="1"/>
        </p:nvSpPr>
        <p:spPr>
          <a:xfrm>
            <a:off x="6400800" y="5032191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F1C30550-9A0A-4927-A932-B4FF685DF9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05600" y="1905000"/>
            <a:ext cx="5181600" cy="457200"/>
          </a:xfrm>
          <a:prstGeom prst="rect">
            <a:avLst/>
          </a:prstGeom>
        </p:spPr>
        <p:txBody>
          <a:bodyPr lIns="0" rIns="0"/>
          <a:lstStyle>
            <a:lvl1pPr marL="0" indent="0" algn="l"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E77DCE4-33BE-4A16-A0FE-D4679D423256}"/>
              </a:ext>
            </a:extLst>
          </p:cNvPr>
          <p:cNvSpPr/>
          <p:nvPr userDrawn="1"/>
        </p:nvSpPr>
        <p:spPr>
          <a:xfrm>
            <a:off x="3459311" y="2545129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11002D4-3490-4D0E-8804-7F691C5220B3}"/>
              </a:ext>
            </a:extLst>
          </p:cNvPr>
          <p:cNvSpPr/>
          <p:nvPr userDrawn="1"/>
        </p:nvSpPr>
        <p:spPr>
          <a:xfrm>
            <a:off x="3459311" y="3161649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D3F5CF5-3988-4324-B85D-743A66C234FD}"/>
              </a:ext>
            </a:extLst>
          </p:cNvPr>
          <p:cNvSpPr/>
          <p:nvPr userDrawn="1"/>
        </p:nvSpPr>
        <p:spPr>
          <a:xfrm>
            <a:off x="3459311" y="3781041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53C4281-065B-4F62-96FF-B9DF1A20D6F9}"/>
              </a:ext>
            </a:extLst>
          </p:cNvPr>
          <p:cNvSpPr/>
          <p:nvPr userDrawn="1"/>
        </p:nvSpPr>
        <p:spPr>
          <a:xfrm>
            <a:off x="3459311" y="4411174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0922EFF-E66B-48AD-B06F-85C2C34D8FBF}"/>
              </a:ext>
            </a:extLst>
          </p:cNvPr>
          <p:cNvSpPr/>
          <p:nvPr userDrawn="1"/>
        </p:nvSpPr>
        <p:spPr>
          <a:xfrm>
            <a:off x="3459311" y="5032191"/>
            <a:ext cx="5791197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4" name="Text Placeholder 10">
            <a:extLst>
              <a:ext uri="{FF2B5EF4-FFF2-40B4-BE49-F238E27FC236}">
                <a16:creationId xmlns:a16="http://schemas.microsoft.com/office/drawing/2014/main" id="{D42027F5-8476-4E7A-8E90-A49C080B4C3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010400" y="2545129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55" name="Text Placeholder 10">
            <a:extLst>
              <a:ext uri="{FF2B5EF4-FFF2-40B4-BE49-F238E27FC236}">
                <a16:creationId xmlns:a16="http://schemas.microsoft.com/office/drawing/2014/main" id="{93B787B4-C804-40FF-B2F8-344465EE606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010400" y="3166147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56" name="Text Placeholder 10">
            <a:extLst>
              <a:ext uri="{FF2B5EF4-FFF2-40B4-BE49-F238E27FC236}">
                <a16:creationId xmlns:a16="http://schemas.microsoft.com/office/drawing/2014/main" id="{2FDDF60D-A97F-4223-AB3F-1182C932E4A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10400" y="3787165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57" name="Text Placeholder 10">
            <a:extLst>
              <a:ext uri="{FF2B5EF4-FFF2-40B4-BE49-F238E27FC236}">
                <a16:creationId xmlns:a16="http://schemas.microsoft.com/office/drawing/2014/main" id="{21445C9B-B4B9-47C8-901E-E86F2E20049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010400" y="4404457"/>
            <a:ext cx="2106000" cy="460926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58" name="Text Placeholder 10">
            <a:extLst>
              <a:ext uri="{FF2B5EF4-FFF2-40B4-BE49-F238E27FC236}">
                <a16:creationId xmlns:a16="http://schemas.microsoft.com/office/drawing/2014/main" id="{A7A9B4C4-133A-4416-9801-C49A8143FA0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010400" y="5029200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B874257-AA7E-4834-90C2-940ADF387DAE}"/>
              </a:ext>
            </a:extLst>
          </p:cNvPr>
          <p:cNvSpPr/>
          <p:nvPr userDrawn="1"/>
        </p:nvSpPr>
        <p:spPr>
          <a:xfrm>
            <a:off x="9340515" y="2545129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853C6C8-8D9E-47CE-8619-B7231D91F4E2}"/>
              </a:ext>
            </a:extLst>
          </p:cNvPr>
          <p:cNvSpPr/>
          <p:nvPr userDrawn="1"/>
        </p:nvSpPr>
        <p:spPr>
          <a:xfrm>
            <a:off x="9340515" y="3166147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BCFE47F-B77C-4862-90C7-C7B38DAB2AA4}"/>
              </a:ext>
            </a:extLst>
          </p:cNvPr>
          <p:cNvSpPr/>
          <p:nvPr userDrawn="1"/>
        </p:nvSpPr>
        <p:spPr>
          <a:xfrm>
            <a:off x="9340515" y="3781041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3EDC96D3-147A-465C-9C63-29F8D0127BD9}"/>
              </a:ext>
            </a:extLst>
          </p:cNvPr>
          <p:cNvSpPr/>
          <p:nvPr userDrawn="1"/>
        </p:nvSpPr>
        <p:spPr>
          <a:xfrm>
            <a:off x="9340515" y="4404457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ADCCC7D-ABF7-47D9-8FEB-124A19F7095A}"/>
              </a:ext>
            </a:extLst>
          </p:cNvPr>
          <p:cNvSpPr/>
          <p:nvPr userDrawn="1"/>
        </p:nvSpPr>
        <p:spPr>
          <a:xfrm>
            <a:off x="9340515" y="5025476"/>
            <a:ext cx="228599" cy="457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4" name="Text Placeholder 10">
            <a:extLst>
              <a:ext uri="{FF2B5EF4-FFF2-40B4-BE49-F238E27FC236}">
                <a16:creationId xmlns:a16="http://schemas.microsoft.com/office/drawing/2014/main" id="{3F233D79-B5BF-4A3B-9B69-5130952BCB5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797714" y="2545129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65" name="Text Placeholder 10">
            <a:extLst>
              <a:ext uri="{FF2B5EF4-FFF2-40B4-BE49-F238E27FC236}">
                <a16:creationId xmlns:a16="http://schemas.microsoft.com/office/drawing/2014/main" id="{1A4018B4-285C-4802-9898-0375947E54C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797714" y="3166147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66" name="Text Placeholder 10">
            <a:extLst>
              <a:ext uri="{FF2B5EF4-FFF2-40B4-BE49-F238E27FC236}">
                <a16:creationId xmlns:a16="http://schemas.microsoft.com/office/drawing/2014/main" id="{9B19D5A3-532D-437F-8F38-71305AEF9BC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797714" y="3787165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67" name="Text Placeholder 10">
            <a:extLst>
              <a:ext uri="{FF2B5EF4-FFF2-40B4-BE49-F238E27FC236}">
                <a16:creationId xmlns:a16="http://schemas.microsoft.com/office/drawing/2014/main" id="{A15E1A22-156D-4678-93D9-59948E5C820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797714" y="4404457"/>
            <a:ext cx="2106000" cy="460926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68" name="Text Placeholder 10">
            <a:extLst>
              <a:ext uri="{FF2B5EF4-FFF2-40B4-BE49-F238E27FC236}">
                <a16:creationId xmlns:a16="http://schemas.microsoft.com/office/drawing/2014/main" id="{91BFAA86-17EC-44CE-B0FD-32671F0F923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797714" y="5029200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01452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0"/>
                            </p:stCondLst>
                            <p:childTnLst>
                              <p:par>
                                <p:cTn id="1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9500"/>
                            </p:stCondLst>
                            <p:childTnLst>
                              <p:par>
                                <p:cTn id="1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8" grpId="0" animBg="1"/>
      <p:bldP spid="51" grpId="0" animBg="1"/>
      <p:bldP spid="52" grpId="0" animBg="1"/>
      <p:bldP spid="53" grpId="0" animBg="1"/>
      <p:bldP spid="39" grpId="0" animBg="1"/>
      <p:bldP spid="25" grpId="0" animBg="1"/>
      <p:bldP spid="40" grpId="0" animBg="1"/>
      <p:bldP spid="41" grpId="0" animBg="1"/>
      <p:bldP spid="46" grpId="0"/>
      <p:bldP spid="47" grpId="0"/>
      <p:bldP spid="48" grpId="0"/>
      <p:bldP spid="49" grpId="0"/>
      <p:bldP spid="50" grpId="0"/>
      <p:bldP spid="26" grpId="0"/>
      <p:bldP spid="28" grpId="0"/>
      <p:bldP spid="33" grpId="0"/>
      <p:bldP spid="34" grpId="0"/>
      <p:bldP spid="35" grpId="0"/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animBg="1"/>
      <p:bldP spid="60" grpId="0" animBg="1"/>
      <p:bldP spid="61" grpId="0" animBg="1"/>
      <p:bldP spid="62" grpId="0" animBg="1"/>
      <p:bldP spid="63" grpId="0" animBg="1"/>
      <p:bldP spid="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Body Bullets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4E84CE36-242C-4784-9312-FF7D05425728}"/>
              </a:ext>
            </a:extLst>
          </p:cNvPr>
          <p:cNvSpPr/>
          <p:nvPr userDrawn="1"/>
        </p:nvSpPr>
        <p:spPr>
          <a:xfrm>
            <a:off x="9554602" y="2545129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5E68D7D-47A4-4A5A-BA72-D7A2E62F8EE6}"/>
              </a:ext>
            </a:extLst>
          </p:cNvPr>
          <p:cNvSpPr/>
          <p:nvPr userDrawn="1"/>
        </p:nvSpPr>
        <p:spPr>
          <a:xfrm>
            <a:off x="9554602" y="3166147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CFC8D44-41F9-47FC-B034-A976532ABC84}"/>
              </a:ext>
            </a:extLst>
          </p:cNvPr>
          <p:cNvSpPr/>
          <p:nvPr userDrawn="1"/>
        </p:nvSpPr>
        <p:spPr>
          <a:xfrm>
            <a:off x="9554602" y="3781041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08D4D3E-D9D8-4D36-BF1F-4E33D237A4C7}"/>
              </a:ext>
            </a:extLst>
          </p:cNvPr>
          <p:cNvSpPr/>
          <p:nvPr userDrawn="1"/>
        </p:nvSpPr>
        <p:spPr>
          <a:xfrm>
            <a:off x="9554602" y="4411174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1D83CB1-3373-4D46-A778-518E9578C9AF}"/>
              </a:ext>
            </a:extLst>
          </p:cNvPr>
          <p:cNvSpPr/>
          <p:nvPr userDrawn="1"/>
        </p:nvSpPr>
        <p:spPr>
          <a:xfrm>
            <a:off x="9554602" y="5032191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B874257-AA7E-4834-90C2-940ADF387DAE}"/>
              </a:ext>
            </a:extLst>
          </p:cNvPr>
          <p:cNvSpPr/>
          <p:nvPr userDrawn="1"/>
        </p:nvSpPr>
        <p:spPr>
          <a:xfrm>
            <a:off x="9340515" y="2545129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853C6C8-8D9E-47CE-8619-B7231D91F4E2}"/>
              </a:ext>
            </a:extLst>
          </p:cNvPr>
          <p:cNvSpPr/>
          <p:nvPr userDrawn="1"/>
        </p:nvSpPr>
        <p:spPr>
          <a:xfrm>
            <a:off x="9340515" y="3166147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BCFE47F-B77C-4862-90C7-C7B38DAB2AA4}"/>
              </a:ext>
            </a:extLst>
          </p:cNvPr>
          <p:cNvSpPr/>
          <p:nvPr userDrawn="1"/>
        </p:nvSpPr>
        <p:spPr>
          <a:xfrm>
            <a:off x="9340515" y="3781041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3EDC96D3-147A-465C-9C63-29F8D0127BD9}"/>
              </a:ext>
            </a:extLst>
          </p:cNvPr>
          <p:cNvSpPr/>
          <p:nvPr userDrawn="1"/>
        </p:nvSpPr>
        <p:spPr>
          <a:xfrm>
            <a:off x="9340515" y="4411174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ADCCC7D-ABF7-47D9-8FEB-124A19F7095A}"/>
              </a:ext>
            </a:extLst>
          </p:cNvPr>
          <p:cNvSpPr/>
          <p:nvPr userDrawn="1"/>
        </p:nvSpPr>
        <p:spPr>
          <a:xfrm>
            <a:off x="9340515" y="5032191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4" name="Text Placeholder 10">
            <a:extLst>
              <a:ext uri="{FF2B5EF4-FFF2-40B4-BE49-F238E27FC236}">
                <a16:creationId xmlns:a16="http://schemas.microsoft.com/office/drawing/2014/main" id="{3F233D79-B5BF-4A3B-9B69-5130952BCB5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797714" y="2545129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65" name="Text Placeholder 10">
            <a:extLst>
              <a:ext uri="{FF2B5EF4-FFF2-40B4-BE49-F238E27FC236}">
                <a16:creationId xmlns:a16="http://schemas.microsoft.com/office/drawing/2014/main" id="{1A4018B4-285C-4802-9898-0375947E54C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797714" y="3166147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66" name="Text Placeholder 10">
            <a:extLst>
              <a:ext uri="{FF2B5EF4-FFF2-40B4-BE49-F238E27FC236}">
                <a16:creationId xmlns:a16="http://schemas.microsoft.com/office/drawing/2014/main" id="{9B19D5A3-532D-437F-8F38-71305AEF9BC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797714" y="3787165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67" name="Text Placeholder 10">
            <a:extLst>
              <a:ext uri="{FF2B5EF4-FFF2-40B4-BE49-F238E27FC236}">
                <a16:creationId xmlns:a16="http://schemas.microsoft.com/office/drawing/2014/main" id="{A15E1A22-156D-4678-93D9-59948E5C820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797714" y="4404457"/>
            <a:ext cx="2106000" cy="460926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68" name="Text Placeholder 10">
            <a:extLst>
              <a:ext uri="{FF2B5EF4-FFF2-40B4-BE49-F238E27FC236}">
                <a16:creationId xmlns:a16="http://schemas.microsoft.com/office/drawing/2014/main" id="{91BFAA86-17EC-44CE-B0FD-32671F0F923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797714" y="5029200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E5A6E2E-0D11-499F-B2E5-A68AC47CC442}"/>
              </a:ext>
            </a:extLst>
          </p:cNvPr>
          <p:cNvSpPr/>
          <p:nvPr userDrawn="1"/>
        </p:nvSpPr>
        <p:spPr>
          <a:xfrm>
            <a:off x="6553201" y="2545129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C35F977-EBCD-4026-B9DF-27DB59F027D9}"/>
              </a:ext>
            </a:extLst>
          </p:cNvPr>
          <p:cNvSpPr/>
          <p:nvPr userDrawn="1"/>
        </p:nvSpPr>
        <p:spPr>
          <a:xfrm>
            <a:off x="6553201" y="3166147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3570042-D5D5-46F5-9C7C-0654677A47CA}"/>
              </a:ext>
            </a:extLst>
          </p:cNvPr>
          <p:cNvSpPr/>
          <p:nvPr userDrawn="1"/>
        </p:nvSpPr>
        <p:spPr>
          <a:xfrm>
            <a:off x="6553201" y="3781041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CF67F42-911E-4A5A-A0CD-E9C7597E0E6D}"/>
              </a:ext>
            </a:extLst>
          </p:cNvPr>
          <p:cNvSpPr/>
          <p:nvPr userDrawn="1"/>
        </p:nvSpPr>
        <p:spPr>
          <a:xfrm>
            <a:off x="6553201" y="4411174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2F7D2B1-F799-49D0-82EB-34D92E8EC6A7}"/>
              </a:ext>
            </a:extLst>
          </p:cNvPr>
          <p:cNvSpPr/>
          <p:nvPr userDrawn="1"/>
        </p:nvSpPr>
        <p:spPr>
          <a:xfrm>
            <a:off x="6553201" y="5032191"/>
            <a:ext cx="228599" cy="457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9" name="Freeform 19">
            <a:extLst>
              <a:ext uri="{FF2B5EF4-FFF2-40B4-BE49-F238E27FC236}">
                <a16:creationId xmlns:a16="http://schemas.microsoft.com/office/drawing/2014/main" id="{01648917-1CF3-4D06-BC43-6397D9082BAD}"/>
              </a:ext>
            </a:extLst>
          </p:cNvPr>
          <p:cNvSpPr>
            <a:spLocks/>
          </p:cNvSpPr>
          <p:nvPr/>
        </p:nvSpPr>
        <p:spPr bwMode="auto">
          <a:xfrm>
            <a:off x="708554" y="1856651"/>
            <a:ext cx="14850" cy="57453"/>
          </a:xfrm>
          <a:custGeom>
            <a:avLst/>
            <a:gdLst>
              <a:gd name="T0" fmla="*/ 0 w 4"/>
              <a:gd name="T1" fmla="*/ 16 h 16"/>
              <a:gd name="T2" fmla="*/ 4 w 4"/>
              <a:gd name="T3" fmla="*/ 0 h 16"/>
              <a:gd name="T4" fmla="*/ 4 w 4"/>
              <a:gd name="T5" fmla="*/ 0 h 16"/>
              <a:gd name="T6" fmla="*/ 0 w 4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6">
                <a:moveTo>
                  <a:pt x="0" y="16"/>
                </a:moveTo>
                <a:cubicBezTo>
                  <a:pt x="3" y="4"/>
                  <a:pt x="4" y="1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6"/>
                  <a:pt x="1" y="11"/>
                  <a:pt x="0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 userDrawn="1"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4999BF5-C3A5-402D-9C35-0AA514999C3C}"/>
              </a:ext>
            </a:extLst>
          </p:cNvPr>
          <p:cNvSpPr/>
          <p:nvPr userDrawn="1"/>
        </p:nvSpPr>
        <p:spPr>
          <a:xfrm>
            <a:off x="-19049" y="1444809"/>
            <a:ext cx="4903080" cy="5129664"/>
          </a:xfrm>
          <a:custGeom>
            <a:avLst/>
            <a:gdLst>
              <a:gd name="connsiteX0" fmla="*/ 0 w 4448175"/>
              <a:gd name="connsiteY0" fmla="*/ 9525 h 5124450"/>
              <a:gd name="connsiteX1" fmla="*/ 4448175 w 4448175"/>
              <a:gd name="connsiteY1" fmla="*/ 0 h 5124450"/>
              <a:gd name="connsiteX2" fmla="*/ 3524250 w 4448175"/>
              <a:gd name="connsiteY2" fmla="*/ 5124450 h 5124450"/>
              <a:gd name="connsiteX3" fmla="*/ 19050 w 4448175"/>
              <a:gd name="connsiteY3" fmla="*/ 5114925 h 5124450"/>
              <a:gd name="connsiteX4" fmla="*/ 0 w 4448175"/>
              <a:gd name="connsiteY4" fmla="*/ 9525 h 5124450"/>
              <a:gd name="connsiteX0" fmla="*/ 0 w 4836461"/>
              <a:gd name="connsiteY0" fmla="*/ 9525 h 5124450"/>
              <a:gd name="connsiteX1" fmla="*/ 4448175 w 4836461"/>
              <a:gd name="connsiteY1" fmla="*/ 0 h 5124450"/>
              <a:gd name="connsiteX2" fmla="*/ 3524250 w 4836461"/>
              <a:gd name="connsiteY2" fmla="*/ 5124450 h 5124450"/>
              <a:gd name="connsiteX3" fmla="*/ 19050 w 4836461"/>
              <a:gd name="connsiteY3" fmla="*/ 5114925 h 5124450"/>
              <a:gd name="connsiteX4" fmla="*/ 0 w 4836461"/>
              <a:gd name="connsiteY4" fmla="*/ 9525 h 5124450"/>
              <a:gd name="connsiteX0" fmla="*/ 0 w 4865937"/>
              <a:gd name="connsiteY0" fmla="*/ 9525 h 5124450"/>
              <a:gd name="connsiteX1" fmla="*/ 4448175 w 4865937"/>
              <a:gd name="connsiteY1" fmla="*/ 0 h 5124450"/>
              <a:gd name="connsiteX2" fmla="*/ 3524250 w 4865937"/>
              <a:gd name="connsiteY2" fmla="*/ 5124450 h 5124450"/>
              <a:gd name="connsiteX3" fmla="*/ 19050 w 4865937"/>
              <a:gd name="connsiteY3" fmla="*/ 5114925 h 5124450"/>
              <a:gd name="connsiteX4" fmla="*/ 0 w 4865937"/>
              <a:gd name="connsiteY4" fmla="*/ 9525 h 5124450"/>
              <a:gd name="connsiteX0" fmla="*/ 0 w 4632016"/>
              <a:gd name="connsiteY0" fmla="*/ 9525 h 5124450"/>
              <a:gd name="connsiteX1" fmla="*/ 4448175 w 4632016"/>
              <a:gd name="connsiteY1" fmla="*/ 0 h 5124450"/>
              <a:gd name="connsiteX2" fmla="*/ 3524250 w 4632016"/>
              <a:gd name="connsiteY2" fmla="*/ 5124450 h 5124450"/>
              <a:gd name="connsiteX3" fmla="*/ 19050 w 4632016"/>
              <a:gd name="connsiteY3" fmla="*/ 5114925 h 5124450"/>
              <a:gd name="connsiteX4" fmla="*/ 0 w 4632016"/>
              <a:gd name="connsiteY4" fmla="*/ 9525 h 5124450"/>
              <a:gd name="connsiteX0" fmla="*/ 0 w 4841588"/>
              <a:gd name="connsiteY0" fmla="*/ 9525 h 5124450"/>
              <a:gd name="connsiteX1" fmla="*/ 4448175 w 4841588"/>
              <a:gd name="connsiteY1" fmla="*/ 0 h 5124450"/>
              <a:gd name="connsiteX2" fmla="*/ 3524250 w 4841588"/>
              <a:gd name="connsiteY2" fmla="*/ 5124450 h 5124450"/>
              <a:gd name="connsiteX3" fmla="*/ 19050 w 4841588"/>
              <a:gd name="connsiteY3" fmla="*/ 5114925 h 5124450"/>
              <a:gd name="connsiteX4" fmla="*/ 0 w 4841588"/>
              <a:gd name="connsiteY4" fmla="*/ 9525 h 5124450"/>
              <a:gd name="connsiteX0" fmla="*/ 0 w 4860447"/>
              <a:gd name="connsiteY0" fmla="*/ 9525 h 5124450"/>
              <a:gd name="connsiteX1" fmla="*/ 4448175 w 4860447"/>
              <a:gd name="connsiteY1" fmla="*/ 0 h 5124450"/>
              <a:gd name="connsiteX2" fmla="*/ 3524250 w 4860447"/>
              <a:gd name="connsiteY2" fmla="*/ 5124450 h 5124450"/>
              <a:gd name="connsiteX3" fmla="*/ 19050 w 4860447"/>
              <a:gd name="connsiteY3" fmla="*/ 5114925 h 5124450"/>
              <a:gd name="connsiteX4" fmla="*/ 0 w 4860447"/>
              <a:gd name="connsiteY4" fmla="*/ 9525 h 5124450"/>
              <a:gd name="connsiteX0" fmla="*/ 0 w 4903080"/>
              <a:gd name="connsiteY0" fmla="*/ 9525 h 5124450"/>
              <a:gd name="connsiteX1" fmla="*/ 4448175 w 4903080"/>
              <a:gd name="connsiteY1" fmla="*/ 0 h 5124450"/>
              <a:gd name="connsiteX2" fmla="*/ 3524250 w 4903080"/>
              <a:gd name="connsiteY2" fmla="*/ 5124450 h 5124450"/>
              <a:gd name="connsiteX3" fmla="*/ 19050 w 4903080"/>
              <a:gd name="connsiteY3" fmla="*/ 5114925 h 5124450"/>
              <a:gd name="connsiteX4" fmla="*/ 0 w 4903080"/>
              <a:gd name="connsiteY4" fmla="*/ 9525 h 512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03080" h="5124450">
                <a:moveTo>
                  <a:pt x="0" y="9525"/>
                </a:moveTo>
                <a:lnTo>
                  <a:pt x="4448175" y="0"/>
                </a:lnTo>
                <a:cubicBezTo>
                  <a:pt x="5549900" y="1298575"/>
                  <a:pt x="4415632" y="4359808"/>
                  <a:pt x="3524250" y="5124450"/>
                </a:cubicBezTo>
                <a:lnTo>
                  <a:pt x="19050" y="5114925"/>
                </a:lnTo>
                <a:lnTo>
                  <a:pt x="0" y="952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95E8AA7-A5A4-43D5-AD0C-741AA7546414}"/>
              </a:ext>
            </a:extLst>
          </p:cNvPr>
          <p:cNvSpPr/>
          <p:nvPr userDrawn="1"/>
        </p:nvSpPr>
        <p:spPr>
          <a:xfrm>
            <a:off x="6553201" y="1905000"/>
            <a:ext cx="5638798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Freeform 14">
            <a:extLst>
              <a:ext uri="{FF2B5EF4-FFF2-40B4-BE49-F238E27FC236}">
                <a16:creationId xmlns:a16="http://schemas.microsoft.com/office/drawing/2014/main" id="{D8114A10-2F04-464D-9ACF-43C9CF1AA396}"/>
              </a:ext>
            </a:extLst>
          </p:cNvPr>
          <p:cNvSpPr>
            <a:spLocks/>
          </p:cNvSpPr>
          <p:nvPr userDrawn="1"/>
        </p:nvSpPr>
        <p:spPr bwMode="auto">
          <a:xfrm>
            <a:off x="4199903" y="1852613"/>
            <a:ext cx="1898100" cy="3783907"/>
          </a:xfrm>
          <a:custGeom>
            <a:avLst/>
            <a:gdLst>
              <a:gd name="T0" fmla="*/ 156 w 525"/>
              <a:gd name="T1" fmla="*/ 0 h 1059"/>
              <a:gd name="T2" fmla="*/ 134 w 525"/>
              <a:gd name="T3" fmla="*/ 0 h 1059"/>
              <a:gd name="T4" fmla="*/ 161 w 525"/>
              <a:gd name="T5" fmla="*/ 444 h 1059"/>
              <a:gd name="T6" fmla="*/ 31 w 525"/>
              <a:gd name="T7" fmla="*/ 972 h 1059"/>
              <a:gd name="T8" fmla="*/ 0 w 525"/>
              <a:gd name="T9" fmla="*/ 1059 h 1059"/>
              <a:gd name="T10" fmla="*/ 395 w 525"/>
              <a:gd name="T11" fmla="*/ 732 h 1059"/>
              <a:gd name="T12" fmla="*/ 466 w 525"/>
              <a:gd name="T13" fmla="*/ 445 h 1059"/>
              <a:gd name="T14" fmla="*/ 156 w 525"/>
              <a:gd name="T15" fmla="*/ 0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5" h="1059">
                <a:moveTo>
                  <a:pt x="156" y="0"/>
                </a:moveTo>
                <a:cubicBezTo>
                  <a:pt x="134" y="0"/>
                  <a:pt x="134" y="0"/>
                  <a:pt x="134" y="0"/>
                </a:cubicBezTo>
                <a:cubicBezTo>
                  <a:pt x="183" y="122"/>
                  <a:pt x="198" y="272"/>
                  <a:pt x="161" y="444"/>
                </a:cubicBezTo>
                <a:cubicBezTo>
                  <a:pt x="109" y="685"/>
                  <a:pt x="57" y="884"/>
                  <a:pt x="31" y="972"/>
                </a:cubicBezTo>
                <a:cubicBezTo>
                  <a:pt x="22" y="1003"/>
                  <a:pt x="12" y="1031"/>
                  <a:pt x="0" y="1059"/>
                </a:cubicBezTo>
                <a:cubicBezTo>
                  <a:pt x="229" y="981"/>
                  <a:pt x="352" y="882"/>
                  <a:pt x="395" y="732"/>
                </a:cubicBezTo>
                <a:cubicBezTo>
                  <a:pt x="409" y="684"/>
                  <a:pt x="438" y="576"/>
                  <a:pt x="466" y="445"/>
                </a:cubicBezTo>
                <a:cubicBezTo>
                  <a:pt x="525" y="167"/>
                  <a:pt x="339" y="0"/>
                  <a:pt x="156" y="0"/>
                </a:cubicBezTo>
                <a:close/>
              </a:path>
            </a:pathLst>
          </a:custGeom>
          <a:solidFill>
            <a:srgbClr val="00B9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94CDE493-84CB-40FD-9A34-3F31D9B6988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22289" y="1848487"/>
            <a:ext cx="4325936" cy="4728526"/>
          </a:xfrm>
          <a:custGeom>
            <a:avLst/>
            <a:gdLst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4140200 w 4140200"/>
              <a:gd name="connsiteY2" fmla="*/ 471170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2359025 w 4140200"/>
              <a:gd name="connsiteY2" fmla="*/ 427355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3683000 w 4140200"/>
              <a:gd name="connsiteY2" fmla="*/ 3768725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319654"/>
              <a:gd name="connsiteY0" fmla="*/ 0 h 4711700"/>
              <a:gd name="connsiteX1" fmla="*/ 4140200 w 4319654"/>
              <a:gd name="connsiteY1" fmla="*/ 0 h 4711700"/>
              <a:gd name="connsiteX2" fmla="*/ 3683000 w 4319654"/>
              <a:gd name="connsiteY2" fmla="*/ 3768725 h 4711700"/>
              <a:gd name="connsiteX3" fmla="*/ 0 w 4319654"/>
              <a:gd name="connsiteY3" fmla="*/ 4711700 h 4711700"/>
              <a:gd name="connsiteX4" fmla="*/ 0 w 4319654"/>
              <a:gd name="connsiteY4" fmla="*/ 0 h 4711700"/>
              <a:gd name="connsiteX0" fmla="*/ 0 w 4328617"/>
              <a:gd name="connsiteY0" fmla="*/ 0 h 4711700"/>
              <a:gd name="connsiteX1" fmla="*/ 4140200 w 4328617"/>
              <a:gd name="connsiteY1" fmla="*/ 0 h 4711700"/>
              <a:gd name="connsiteX2" fmla="*/ 3683000 w 4328617"/>
              <a:gd name="connsiteY2" fmla="*/ 3768725 h 4711700"/>
              <a:gd name="connsiteX3" fmla="*/ 0 w 4328617"/>
              <a:gd name="connsiteY3" fmla="*/ 4711700 h 4711700"/>
              <a:gd name="connsiteX4" fmla="*/ 0 w 4328617"/>
              <a:gd name="connsiteY4" fmla="*/ 0 h 4711700"/>
              <a:gd name="connsiteX0" fmla="*/ 0 w 4261433"/>
              <a:gd name="connsiteY0" fmla="*/ 0 h 4711700"/>
              <a:gd name="connsiteX1" fmla="*/ 4140200 w 4261433"/>
              <a:gd name="connsiteY1" fmla="*/ 0 h 4711700"/>
              <a:gd name="connsiteX2" fmla="*/ 3683000 w 4261433"/>
              <a:gd name="connsiteY2" fmla="*/ 3768725 h 4711700"/>
              <a:gd name="connsiteX3" fmla="*/ 0 w 4261433"/>
              <a:gd name="connsiteY3" fmla="*/ 4711700 h 4711700"/>
              <a:gd name="connsiteX4" fmla="*/ 0 w 4261433"/>
              <a:gd name="connsiteY4" fmla="*/ 0 h 4711700"/>
              <a:gd name="connsiteX0" fmla="*/ 0 w 4316600"/>
              <a:gd name="connsiteY0" fmla="*/ 0 h 4711700"/>
              <a:gd name="connsiteX1" fmla="*/ 4140200 w 4316600"/>
              <a:gd name="connsiteY1" fmla="*/ 0 h 4711700"/>
              <a:gd name="connsiteX2" fmla="*/ 3683000 w 4316600"/>
              <a:gd name="connsiteY2" fmla="*/ 3768725 h 4711700"/>
              <a:gd name="connsiteX3" fmla="*/ 0 w 4316600"/>
              <a:gd name="connsiteY3" fmla="*/ 4711700 h 4711700"/>
              <a:gd name="connsiteX4" fmla="*/ 0 w 4316600"/>
              <a:gd name="connsiteY4" fmla="*/ 0 h 4711700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299556"/>
              <a:gd name="connsiteY0" fmla="*/ 0 h 4719638"/>
              <a:gd name="connsiteX1" fmla="*/ 4140200 w 4299556"/>
              <a:gd name="connsiteY1" fmla="*/ 0 h 4719638"/>
              <a:gd name="connsiteX2" fmla="*/ 3559175 w 4299556"/>
              <a:gd name="connsiteY2" fmla="*/ 3659187 h 4719638"/>
              <a:gd name="connsiteX3" fmla="*/ 668336 w 4299556"/>
              <a:gd name="connsiteY3" fmla="*/ 4719638 h 4719638"/>
              <a:gd name="connsiteX4" fmla="*/ 0 w 4299556"/>
              <a:gd name="connsiteY4" fmla="*/ 4711700 h 4719638"/>
              <a:gd name="connsiteX5" fmla="*/ 0 w 4299556"/>
              <a:gd name="connsiteY5" fmla="*/ 0 h 4719638"/>
              <a:gd name="connsiteX0" fmla="*/ 0 w 4313055"/>
              <a:gd name="connsiteY0" fmla="*/ 0 h 4719638"/>
              <a:gd name="connsiteX1" fmla="*/ 4140200 w 4313055"/>
              <a:gd name="connsiteY1" fmla="*/ 0 h 4719638"/>
              <a:gd name="connsiteX2" fmla="*/ 3659187 w 4313055"/>
              <a:gd name="connsiteY2" fmla="*/ 3773487 h 4719638"/>
              <a:gd name="connsiteX3" fmla="*/ 668336 w 4313055"/>
              <a:gd name="connsiteY3" fmla="*/ 4719638 h 4719638"/>
              <a:gd name="connsiteX4" fmla="*/ 0 w 4313055"/>
              <a:gd name="connsiteY4" fmla="*/ 4711700 h 4719638"/>
              <a:gd name="connsiteX5" fmla="*/ 0 w 4313055"/>
              <a:gd name="connsiteY5" fmla="*/ 0 h 4719638"/>
              <a:gd name="connsiteX0" fmla="*/ 0 w 4268744"/>
              <a:gd name="connsiteY0" fmla="*/ 0 h 4719638"/>
              <a:gd name="connsiteX1" fmla="*/ 4140200 w 4268744"/>
              <a:gd name="connsiteY1" fmla="*/ 0 h 4719638"/>
              <a:gd name="connsiteX2" fmla="*/ 3659187 w 4268744"/>
              <a:gd name="connsiteY2" fmla="*/ 3773487 h 4719638"/>
              <a:gd name="connsiteX3" fmla="*/ 668336 w 4268744"/>
              <a:gd name="connsiteY3" fmla="*/ 4719638 h 4719638"/>
              <a:gd name="connsiteX4" fmla="*/ 0 w 4268744"/>
              <a:gd name="connsiteY4" fmla="*/ 4711700 h 4719638"/>
              <a:gd name="connsiteX5" fmla="*/ 0 w 426874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231474"/>
              <a:gd name="connsiteY0" fmla="*/ 0 h 4719638"/>
              <a:gd name="connsiteX1" fmla="*/ 4140200 w 4231474"/>
              <a:gd name="connsiteY1" fmla="*/ 0 h 4719638"/>
              <a:gd name="connsiteX2" fmla="*/ 3659187 w 4231474"/>
              <a:gd name="connsiteY2" fmla="*/ 3773487 h 4719638"/>
              <a:gd name="connsiteX3" fmla="*/ 668336 w 4231474"/>
              <a:gd name="connsiteY3" fmla="*/ 4719638 h 4719638"/>
              <a:gd name="connsiteX4" fmla="*/ 0 w 4231474"/>
              <a:gd name="connsiteY4" fmla="*/ 4711700 h 4719638"/>
              <a:gd name="connsiteX5" fmla="*/ 0 w 423147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3491 w 4305194"/>
              <a:gd name="connsiteY5" fmla="*/ 874442 h 4719638"/>
              <a:gd name="connsiteX6" fmla="*/ 0 w 4305194"/>
              <a:gd name="connsiteY6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6703 w 4308406"/>
              <a:gd name="connsiteY6" fmla="*/ 874442 h 4719638"/>
              <a:gd name="connsiteX7" fmla="*/ 3212 w 4308406"/>
              <a:gd name="connsiteY7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3212 w 4308406"/>
              <a:gd name="connsiteY7" fmla="*/ 0 h 4719638"/>
              <a:gd name="connsiteX0" fmla="*/ 445172 w 4308406"/>
              <a:gd name="connsiteY0" fmla="*/ 68784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445172 w 4308406"/>
              <a:gd name="connsiteY7" fmla="*/ 68784 h 4719638"/>
              <a:gd name="connsiteX0" fmla="*/ 208952 w 4308406"/>
              <a:gd name="connsiteY0" fmla="*/ 0 h 4742566"/>
              <a:gd name="connsiteX1" fmla="*/ 4143412 w 4308406"/>
              <a:gd name="connsiteY1" fmla="*/ 22928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14901 w 4314355"/>
              <a:gd name="connsiteY0" fmla="*/ 0 h 4742566"/>
              <a:gd name="connsiteX1" fmla="*/ 4149361 w 4314355"/>
              <a:gd name="connsiteY1" fmla="*/ 7643 h 4742566"/>
              <a:gd name="connsiteX2" fmla="*/ 3668348 w 4314355"/>
              <a:gd name="connsiteY2" fmla="*/ 3796415 h 4742566"/>
              <a:gd name="connsiteX3" fmla="*/ 677497 w 4314355"/>
              <a:gd name="connsiteY3" fmla="*/ 4742566 h 4742566"/>
              <a:gd name="connsiteX4" fmla="*/ 9161 w 4314355"/>
              <a:gd name="connsiteY4" fmla="*/ 4734628 h 4742566"/>
              <a:gd name="connsiteX5" fmla="*/ 850852 w 4314355"/>
              <a:gd name="connsiteY5" fmla="*/ 1406878 h 4742566"/>
              <a:gd name="connsiteX6" fmla="*/ 1001347 w 4314355"/>
              <a:gd name="connsiteY6" fmla="*/ 820943 h 4742566"/>
              <a:gd name="connsiteX7" fmla="*/ 18367 w 4314355"/>
              <a:gd name="connsiteY7" fmla="*/ 813301 h 4742566"/>
              <a:gd name="connsiteX8" fmla="*/ 214901 w 4314355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841691 w 4305194"/>
              <a:gd name="connsiteY5" fmla="*/ 1406878 h 4742566"/>
              <a:gd name="connsiteX6" fmla="*/ 992186 w 4305194"/>
              <a:gd name="connsiteY6" fmla="*/ 820943 h 4742566"/>
              <a:gd name="connsiteX7" fmla="*/ 9206 w 4305194"/>
              <a:gd name="connsiteY7" fmla="*/ 813301 h 4742566"/>
              <a:gd name="connsiteX8" fmla="*/ 205740 w 4305194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05194" h="4742566">
                <a:moveTo>
                  <a:pt x="205740" y="0"/>
                </a:moveTo>
                <a:lnTo>
                  <a:pt x="4140200" y="7643"/>
                </a:lnTo>
                <a:cubicBezTo>
                  <a:pt x="4654549" y="1125772"/>
                  <a:pt x="3816350" y="3325985"/>
                  <a:pt x="3659187" y="3796415"/>
                </a:cubicBezTo>
                <a:lnTo>
                  <a:pt x="668336" y="4742566"/>
                </a:lnTo>
                <a:lnTo>
                  <a:pt x="0" y="4734628"/>
                </a:lnTo>
                <a:lnTo>
                  <a:pt x="992186" y="820943"/>
                </a:lnTo>
                <a:lnTo>
                  <a:pt x="9206" y="813301"/>
                </a:lnTo>
                <a:cubicBezTo>
                  <a:pt x="49317" y="591877"/>
                  <a:pt x="168804" y="186395"/>
                  <a:pt x="20574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F1C30550-9A0A-4927-A932-B4FF685DF9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05600" y="1905000"/>
            <a:ext cx="5181600" cy="457200"/>
          </a:xfrm>
          <a:prstGeom prst="rect">
            <a:avLst/>
          </a:prstGeom>
        </p:spPr>
        <p:txBody>
          <a:bodyPr lIns="0" rIns="0"/>
          <a:lstStyle>
            <a:lvl1pPr marL="0" indent="0" algn="l"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E77DCE4-33BE-4A16-A0FE-D4679D423256}"/>
              </a:ext>
            </a:extLst>
          </p:cNvPr>
          <p:cNvSpPr/>
          <p:nvPr userDrawn="1"/>
        </p:nvSpPr>
        <p:spPr>
          <a:xfrm>
            <a:off x="6779318" y="2545129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11002D4-3490-4D0E-8804-7F691C5220B3}"/>
              </a:ext>
            </a:extLst>
          </p:cNvPr>
          <p:cNvSpPr/>
          <p:nvPr userDrawn="1"/>
        </p:nvSpPr>
        <p:spPr>
          <a:xfrm>
            <a:off x="6779318" y="3166147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D3F5CF5-3988-4324-B85D-743A66C234FD}"/>
              </a:ext>
            </a:extLst>
          </p:cNvPr>
          <p:cNvSpPr/>
          <p:nvPr userDrawn="1"/>
        </p:nvSpPr>
        <p:spPr>
          <a:xfrm>
            <a:off x="6779318" y="3781041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53C4281-065B-4F62-96FF-B9DF1A20D6F9}"/>
              </a:ext>
            </a:extLst>
          </p:cNvPr>
          <p:cNvSpPr/>
          <p:nvPr userDrawn="1"/>
        </p:nvSpPr>
        <p:spPr>
          <a:xfrm>
            <a:off x="6779318" y="4411174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0922EFF-E66B-48AD-B06F-85C2C34D8FBF}"/>
              </a:ext>
            </a:extLst>
          </p:cNvPr>
          <p:cNvSpPr/>
          <p:nvPr userDrawn="1"/>
        </p:nvSpPr>
        <p:spPr>
          <a:xfrm>
            <a:off x="6779318" y="5032191"/>
            <a:ext cx="233259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4" name="Text Placeholder 10">
            <a:extLst>
              <a:ext uri="{FF2B5EF4-FFF2-40B4-BE49-F238E27FC236}">
                <a16:creationId xmlns:a16="http://schemas.microsoft.com/office/drawing/2014/main" id="{D42027F5-8476-4E7A-8E90-A49C080B4C3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010400" y="2545129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55" name="Text Placeholder 10">
            <a:extLst>
              <a:ext uri="{FF2B5EF4-FFF2-40B4-BE49-F238E27FC236}">
                <a16:creationId xmlns:a16="http://schemas.microsoft.com/office/drawing/2014/main" id="{93B787B4-C804-40FF-B2F8-344465EE606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010400" y="3166147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56" name="Text Placeholder 10">
            <a:extLst>
              <a:ext uri="{FF2B5EF4-FFF2-40B4-BE49-F238E27FC236}">
                <a16:creationId xmlns:a16="http://schemas.microsoft.com/office/drawing/2014/main" id="{2FDDF60D-A97F-4223-AB3F-1182C932E4A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010400" y="3787165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57" name="Text Placeholder 10">
            <a:extLst>
              <a:ext uri="{FF2B5EF4-FFF2-40B4-BE49-F238E27FC236}">
                <a16:creationId xmlns:a16="http://schemas.microsoft.com/office/drawing/2014/main" id="{21445C9B-B4B9-47C8-901E-E86F2E20049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010400" y="4404457"/>
            <a:ext cx="2106000" cy="460926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58" name="Text Placeholder 10">
            <a:extLst>
              <a:ext uri="{FF2B5EF4-FFF2-40B4-BE49-F238E27FC236}">
                <a16:creationId xmlns:a16="http://schemas.microsoft.com/office/drawing/2014/main" id="{A7A9B4C4-133A-4416-9801-C49A8143FA0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010400" y="5029200"/>
            <a:ext cx="2106000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27795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500"/>
                            </p:stCondLst>
                            <p:childTnLst>
                              <p:par>
                                <p:cTn id="10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/>
      <p:bldP spid="38" grpId="0" animBg="1"/>
      <p:bldP spid="51" grpId="0" animBg="1"/>
      <p:bldP spid="52" grpId="0" animBg="1"/>
      <p:bldP spid="53" grpId="0" animBg="1"/>
      <p:bldP spid="39" grpId="0" animBg="1"/>
      <p:bldP spid="25" grpId="0" animBg="1"/>
      <p:bldP spid="40" grpId="0" animBg="1"/>
      <p:bldP spid="41" grpId="0" animBg="1"/>
      <p:bldP spid="26" grpId="0" animBg="1"/>
      <p:bldP spid="28" grpId="0" animBg="1"/>
      <p:bldP spid="33" grpId="0" animBg="1"/>
      <p:bldP spid="34" grpId="0" animBg="1"/>
      <p:bldP spid="35" grpId="0" animBg="1"/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Bod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36BEA8D7-737B-4345-867F-514B71C2C397}"/>
              </a:ext>
            </a:extLst>
          </p:cNvPr>
          <p:cNvSpPr>
            <a:spLocks/>
          </p:cNvSpPr>
          <p:nvPr userDrawn="1"/>
        </p:nvSpPr>
        <p:spPr bwMode="auto">
          <a:xfrm>
            <a:off x="-1143000" y="1462361"/>
            <a:ext cx="5918200" cy="5319440"/>
          </a:xfrm>
          <a:custGeom>
            <a:avLst/>
            <a:gdLst>
              <a:gd name="T0" fmla="*/ 112 w 149"/>
              <a:gd name="T1" fmla="*/ 0 h 134"/>
              <a:gd name="T2" fmla="*/ 101 w 149"/>
              <a:gd name="T3" fmla="*/ 0 h 134"/>
              <a:gd name="T4" fmla="*/ 98 w 149"/>
              <a:gd name="T5" fmla="*/ 0 h 134"/>
              <a:gd name="T6" fmla="*/ 8 w 149"/>
              <a:gd name="T7" fmla="*/ 0 h 134"/>
              <a:gd name="T8" fmla="*/ 2 w 149"/>
              <a:gd name="T9" fmla="*/ 21 h 134"/>
              <a:gd name="T10" fmla="*/ 29 w 149"/>
              <a:gd name="T11" fmla="*/ 21 h 134"/>
              <a:gd name="T12" fmla="*/ 8 w 149"/>
              <a:gd name="T13" fmla="*/ 102 h 134"/>
              <a:gd name="T14" fmla="*/ 0 w 149"/>
              <a:gd name="T15" fmla="*/ 134 h 134"/>
              <a:gd name="T16" fmla="*/ 94 w 149"/>
              <a:gd name="T17" fmla="*/ 104 h 134"/>
              <a:gd name="T18" fmla="*/ 136 w 149"/>
              <a:gd name="T19" fmla="*/ 71 h 134"/>
              <a:gd name="T20" fmla="*/ 143 w 149"/>
              <a:gd name="T21" fmla="*/ 43 h 134"/>
              <a:gd name="T22" fmla="*/ 112 w 149"/>
              <a:gd name="T23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9" h="134">
                <a:moveTo>
                  <a:pt x="112" y="0"/>
                </a:moveTo>
                <a:cubicBezTo>
                  <a:pt x="101" y="0"/>
                  <a:pt x="101" y="0"/>
                  <a:pt x="101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8" y="0"/>
                  <a:pt x="8" y="0"/>
                  <a:pt x="8" y="0"/>
                </a:cubicBezTo>
                <a:cubicBezTo>
                  <a:pt x="2" y="21"/>
                  <a:pt x="2" y="21"/>
                  <a:pt x="2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8" y="102"/>
                  <a:pt x="8" y="102"/>
                  <a:pt x="8" y="102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4"/>
                  <a:pt x="72" y="112"/>
                  <a:pt x="94" y="104"/>
                </a:cubicBezTo>
                <a:cubicBezTo>
                  <a:pt x="118" y="97"/>
                  <a:pt x="132" y="87"/>
                  <a:pt x="136" y="71"/>
                </a:cubicBezTo>
                <a:cubicBezTo>
                  <a:pt x="137" y="67"/>
                  <a:pt x="140" y="56"/>
                  <a:pt x="143" y="43"/>
                </a:cubicBezTo>
                <a:cubicBezTo>
                  <a:pt x="149" y="16"/>
                  <a:pt x="130" y="0"/>
                  <a:pt x="1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F2A44"/>
              </a:solidFill>
              <a:latin typeface="Helvetica Neue" pitchFamily="2" charset="0"/>
              <a:cs typeface="Arial" charset="0"/>
            </a:endParaRPr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E94272AB-C398-4C13-A4AD-DE38088316F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67052" y="1824684"/>
            <a:ext cx="5646605" cy="4771266"/>
          </a:xfrm>
          <a:custGeom>
            <a:avLst/>
            <a:gdLst>
              <a:gd name="connsiteX0" fmla="*/ 0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0 w 5638800"/>
              <a:gd name="connsiteY4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325315 w 5638800"/>
              <a:gd name="connsiteY4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90854 w 5638800"/>
              <a:gd name="connsiteY4" fmla="*/ 797282 h 5067413"/>
              <a:gd name="connsiteX5" fmla="*/ 325315 w 5638800"/>
              <a:gd name="connsiteY5" fmla="*/ 0 h 5067413"/>
              <a:gd name="connsiteX0" fmla="*/ 569647 w 5883132"/>
              <a:gd name="connsiteY0" fmla="*/ 0 h 5067413"/>
              <a:gd name="connsiteX1" fmla="*/ 5883132 w 5883132"/>
              <a:gd name="connsiteY1" fmla="*/ 0 h 5067413"/>
              <a:gd name="connsiteX2" fmla="*/ 5883132 w 5883132"/>
              <a:gd name="connsiteY2" fmla="*/ 5067413 h 5067413"/>
              <a:gd name="connsiteX3" fmla="*/ 244332 w 5883132"/>
              <a:gd name="connsiteY3" fmla="*/ 5067413 h 5067413"/>
              <a:gd name="connsiteX4" fmla="*/ 1355094 w 5883132"/>
              <a:gd name="connsiteY4" fmla="*/ 814867 h 5067413"/>
              <a:gd name="connsiteX5" fmla="*/ 335186 w 5883132"/>
              <a:gd name="connsiteY5" fmla="*/ 797282 h 5067413"/>
              <a:gd name="connsiteX6" fmla="*/ 569647 w 5883132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4616 w 5938101"/>
              <a:gd name="connsiteY0" fmla="*/ 0 h 5067413"/>
              <a:gd name="connsiteX1" fmla="*/ 5938101 w 5938101"/>
              <a:gd name="connsiteY1" fmla="*/ 0 h 5067413"/>
              <a:gd name="connsiteX2" fmla="*/ 5938101 w 5938101"/>
              <a:gd name="connsiteY2" fmla="*/ 5067413 h 5067413"/>
              <a:gd name="connsiteX3" fmla="*/ 299301 w 5938101"/>
              <a:gd name="connsiteY3" fmla="*/ 5067413 h 5067413"/>
              <a:gd name="connsiteX4" fmla="*/ 1410063 w 5938101"/>
              <a:gd name="connsiteY4" fmla="*/ 814867 h 5067413"/>
              <a:gd name="connsiteX5" fmla="*/ 390155 w 5938101"/>
              <a:gd name="connsiteY5" fmla="*/ 797282 h 5067413"/>
              <a:gd name="connsiteX6" fmla="*/ 624616 w 5938101"/>
              <a:gd name="connsiteY6" fmla="*/ 0 h 5067413"/>
              <a:gd name="connsiteX0" fmla="*/ 623669 w 5937154"/>
              <a:gd name="connsiteY0" fmla="*/ 0 h 5067413"/>
              <a:gd name="connsiteX1" fmla="*/ 5937154 w 5937154"/>
              <a:gd name="connsiteY1" fmla="*/ 0 h 5067413"/>
              <a:gd name="connsiteX2" fmla="*/ 5937154 w 5937154"/>
              <a:gd name="connsiteY2" fmla="*/ 5067413 h 5067413"/>
              <a:gd name="connsiteX3" fmla="*/ 298354 w 5937154"/>
              <a:gd name="connsiteY3" fmla="*/ 5067413 h 5067413"/>
              <a:gd name="connsiteX4" fmla="*/ 1416260 w 5937154"/>
              <a:gd name="connsiteY4" fmla="*/ 795817 h 5067413"/>
              <a:gd name="connsiteX5" fmla="*/ 389208 w 5937154"/>
              <a:gd name="connsiteY5" fmla="*/ 797282 h 5067413"/>
              <a:gd name="connsiteX6" fmla="*/ 623669 w 5937154"/>
              <a:gd name="connsiteY6" fmla="*/ 0 h 5067413"/>
              <a:gd name="connsiteX0" fmla="*/ 325315 w 5638800"/>
              <a:gd name="connsiteY0" fmla="*/ 0 h 5067413"/>
              <a:gd name="connsiteX1" fmla="*/ 5638800 w 5638800"/>
              <a:gd name="connsiteY1" fmla="*/ 0 h 5067413"/>
              <a:gd name="connsiteX2" fmla="*/ 5638800 w 5638800"/>
              <a:gd name="connsiteY2" fmla="*/ 5067413 h 5067413"/>
              <a:gd name="connsiteX3" fmla="*/ 0 w 5638800"/>
              <a:gd name="connsiteY3" fmla="*/ 5067413 h 5067413"/>
              <a:gd name="connsiteX4" fmla="*/ 1117906 w 5638800"/>
              <a:gd name="connsiteY4" fmla="*/ 795817 h 5067413"/>
              <a:gd name="connsiteX5" fmla="*/ 90854 w 5638800"/>
              <a:gd name="connsiteY5" fmla="*/ 797282 h 5067413"/>
              <a:gd name="connsiteX6" fmla="*/ 325315 w 5638800"/>
              <a:gd name="connsiteY6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56783 w 5547946"/>
              <a:gd name="connsiteY3" fmla="*/ 4524488 h 5067413"/>
              <a:gd name="connsiteX4" fmla="*/ 1027052 w 5547946"/>
              <a:gd name="connsiteY4" fmla="*/ 795817 h 5067413"/>
              <a:gd name="connsiteX5" fmla="*/ 0 w 5547946"/>
              <a:gd name="connsiteY5" fmla="*/ 797282 h 5067413"/>
              <a:gd name="connsiteX6" fmla="*/ 234461 w 5547946"/>
              <a:gd name="connsiteY6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5067413"/>
              <a:gd name="connsiteX1" fmla="*/ 5547946 w 5547946"/>
              <a:gd name="connsiteY1" fmla="*/ 0 h 5067413"/>
              <a:gd name="connsiteX2" fmla="*/ 5547946 w 5547946"/>
              <a:gd name="connsiteY2" fmla="*/ 5067413 h 5067413"/>
              <a:gd name="connsiteX3" fmla="*/ 1661746 w 5547946"/>
              <a:gd name="connsiteY3" fmla="*/ 4538776 h 5067413"/>
              <a:gd name="connsiteX4" fmla="*/ 56783 w 5547946"/>
              <a:gd name="connsiteY4" fmla="*/ 4524488 h 5067413"/>
              <a:gd name="connsiteX5" fmla="*/ 1027052 w 5547946"/>
              <a:gd name="connsiteY5" fmla="*/ 795817 h 5067413"/>
              <a:gd name="connsiteX6" fmla="*/ 0 w 5547946"/>
              <a:gd name="connsiteY6" fmla="*/ 797282 h 5067413"/>
              <a:gd name="connsiteX7" fmla="*/ 234461 w 5547946"/>
              <a:gd name="connsiteY7" fmla="*/ 0 h 5067413"/>
              <a:gd name="connsiteX0" fmla="*/ 234461 w 5547946"/>
              <a:gd name="connsiteY0" fmla="*/ 0 h 4569340"/>
              <a:gd name="connsiteX1" fmla="*/ 5547946 w 5547946"/>
              <a:gd name="connsiteY1" fmla="*/ 0 h 4569340"/>
              <a:gd name="connsiteX2" fmla="*/ 4595446 w 5547946"/>
              <a:gd name="connsiteY2" fmla="*/ 3395775 h 4569340"/>
              <a:gd name="connsiteX3" fmla="*/ 1661746 w 5547946"/>
              <a:gd name="connsiteY3" fmla="*/ 4538776 h 4569340"/>
              <a:gd name="connsiteX4" fmla="*/ 56783 w 5547946"/>
              <a:gd name="connsiteY4" fmla="*/ 4524488 h 4569340"/>
              <a:gd name="connsiteX5" fmla="*/ 1027052 w 5547946"/>
              <a:gd name="connsiteY5" fmla="*/ 795817 h 4569340"/>
              <a:gd name="connsiteX6" fmla="*/ 0 w 5547946"/>
              <a:gd name="connsiteY6" fmla="*/ 797282 h 4569340"/>
              <a:gd name="connsiteX7" fmla="*/ 234461 w 5547946"/>
              <a:gd name="connsiteY7" fmla="*/ 0 h 4569340"/>
              <a:gd name="connsiteX0" fmla="*/ 234461 w 5797041"/>
              <a:gd name="connsiteY0" fmla="*/ 0 h 4538776"/>
              <a:gd name="connsiteX1" fmla="*/ 5547946 w 5797041"/>
              <a:gd name="connsiteY1" fmla="*/ 0 h 4538776"/>
              <a:gd name="connsiteX2" fmla="*/ 4595446 w 5797041"/>
              <a:gd name="connsiteY2" fmla="*/ 3395775 h 4538776"/>
              <a:gd name="connsiteX3" fmla="*/ 1661746 w 5797041"/>
              <a:gd name="connsiteY3" fmla="*/ 4538776 h 4538776"/>
              <a:gd name="connsiteX4" fmla="*/ 56783 w 5797041"/>
              <a:gd name="connsiteY4" fmla="*/ 4524488 h 4538776"/>
              <a:gd name="connsiteX5" fmla="*/ 1027052 w 5797041"/>
              <a:gd name="connsiteY5" fmla="*/ 795817 h 4538776"/>
              <a:gd name="connsiteX6" fmla="*/ 0 w 5797041"/>
              <a:gd name="connsiteY6" fmla="*/ 797282 h 4538776"/>
              <a:gd name="connsiteX7" fmla="*/ 234461 w 5797041"/>
              <a:gd name="connsiteY7" fmla="*/ 0 h 4538776"/>
              <a:gd name="connsiteX0" fmla="*/ 234461 w 4774038"/>
              <a:gd name="connsiteY0" fmla="*/ 0 h 4538776"/>
              <a:gd name="connsiteX1" fmla="*/ 3992196 w 4774038"/>
              <a:gd name="connsiteY1" fmla="*/ 0 h 4538776"/>
              <a:gd name="connsiteX2" fmla="*/ 4595446 w 4774038"/>
              <a:gd name="connsiteY2" fmla="*/ 3395775 h 4538776"/>
              <a:gd name="connsiteX3" fmla="*/ 1661746 w 4774038"/>
              <a:gd name="connsiteY3" fmla="*/ 4538776 h 4538776"/>
              <a:gd name="connsiteX4" fmla="*/ 56783 w 4774038"/>
              <a:gd name="connsiteY4" fmla="*/ 4524488 h 4538776"/>
              <a:gd name="connsiteX5" fmla="*/ 1027052 w 4774038"/>
              <a:gd name="connsiteY5" fmla="*/ 795817 h 4538776"/>
              <a:gd name="connsiteX6" fmla="*/ 0 w 4774038"/>
              <a:gd name="connsiteY6" fmla="*/ 797282 h 4538776"/>
              <a:gd name="connsiteX7" fmla="*/ 234461 w 4774038"/>
              <a:gd name="connsiteY7" fmla="*/ 0 h 4538776"/>
              <a:gd name="connsiteX0" fmla="*/ 234461 w 5361108"/>
              <a:gd name="connsiteY0" fmla="*/ 0 h 4538776"/>
              <a:gd name="connsiteX1" fmla="*/ 3992196 w 5361108"/>
              <a:gd name="connsiteY1" fmla="*/ 0 h 4538776"/>
              <a:gd name="connsiteX2" fmla="*/ 5338396 w 5361108"/>
              <a:gd name="connsiteY2" fmla="*/ 901813 h 4538776"/>
              <a:gd name="connsiteX3" fmla="*/ 4595446 w 5361108"/>
              <a:gd name="connsiteY3" fmla="*/ 3395775 h 4538776"/>
              <a:gd name="connsiteX4" fmla="*/ 1661746 w 5361108"/>
              <a:gd name="connsiteY4" fmla="*/ 4538776 h 4538776"/>
              <a:gd name="connsiteX5" fmla="*/ 56783 w 5361108"/>
              <a:gd name="connsiteY5" fmla="*/ 4524488 h 4538776"/>
              <a:gd name="connsiteX6" fmla="*/ 1027052 w 5361108"/>
              <a:gd name="connsiteY6" fmla="*/ 795817 h 4538776"/>
              <a:gd name="connsiteX7" fmla="*/ 0 w 5361108"/>
              <a:gd name="connsiteY7" fmla="*/ 797282 h 4538776"/>
              <a:gd name="connsiteX8" fmla="*/ 234461 w 5361108"/>
              <a:gd name="connsiteY8" fmla="*/ 0 h 4538776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86 h 4538862"/>
              <a:gd name="connsiteX1" fmla="*/ 3992196 w 5361108"/>
              <a:gd name="connsiteY1" fmla="*/ 86 h 4538862"/>
              <a:gd name="connsiteX2" fmla="*/ 5338396 w 5361108"/>
              <a:gd name="connsiteY2" fmla="*/ 901899 h 4538862"/>
              <a:gd name="connsiteX3" fmla="*/ 4595446 w 5361108"/>
              <a:gd name="connsiteY3" fmla="*/ 3395861 h 4538862"/>
              <a:gd name="connsiteX4" fmla="*/ 1661746 w 5361108"/>
              <a:gd name="connsiteY4" fmla="*/ 4538862 h 4538862"/>
              <a:gd name="connsiteX5" fmla="*/ 56783 w 5361108"/>
              <a:gd name="connsiteY5" fmla="*/ 4524574 h 4538862"/>
              <a:gd name="connsiteX6" fmla="*/ 1027052 w 5361108"/>
              <a:gd name="connsiteY6" fmla="*/ 795903 h 4538862"/>
              <a:gd name="connsiteX7" fmla="*/ 0 w 5361108"/>
              <a:gd name="connsiteY7" fmla="*/ 797368 h 4538862"/>
              <a:gd name="connsiteX8" fmla="*/ 234461 w 5361108"/>
              <a:gd name="connsiteY8" fmla="*/ 86 h 4538862"/>
              <a:gd name="connsiteX0" fmla="*/ 234461 w 5361108"/>
              <a:gd name="connsiteY0" fmla="*/ 6434 h 4545210"/>
              <a:gd name="connsiteX1" fmla="*/ 4074746 w 5361108"/>
              <a:gd name="connsiteY1" fmla="*/ 84 h 4545210"/>
              <a:gd name="connsiteX2" fmla="*/ 5338396 w 5361108"/>
              <a:gd name="connsiteY2" fmla="*/ 908247 h 4545210"/>
              <a:gd name="connsiteX3" fmla="*/ 4595446 w 5361108"/>
              <a:gd name="connsiteY3" fmla="*/ 3402209 h 4545210"/>
              <a:gd name="connsiteX4" fmla="*/ 1661746 w 5361108"/>
              <a:gd name="connsiteY4" fmla="*/ 4545210 h 4545210"/>
              <a:gd name="connsiteX5" fmla="*/ 56783 w 5361108"/>
              <a:gd name="connsiteY5" fmla="*/ 4530922 h 4545210"/>
              <a:gd name="connsiteX6" fmla="*/ 1027052 w 5361108"/>
              <a:gd name="connsiteY6" fmla="*/ 802251 h 4545210"/>
              <a:gd name="connsiteX7" fmla="*/ 0 w 5361108"/>
              <a:gd name="connsiteY7" fmla="*/ 803716 h 4545210"/>
              <a:gd name="connsiteX8" fmla="*/ 234461 w 5361108"/>
              <a:gd name="connsiteY8" fmla="*/ 6434 h 4545210"/>
              <a:gd name="connsiteX0" fmla="*/ 234461 w 5375920"/>
              <a:gd name="connsiteY0" fmla="*/ 6434 h 4545210"/>
              <a:gd name="connsiteX1" fmla="*/ 4074746 w 5375920"/>
              <a:gd name="connsiteY1" fmla="*/ 84 h 4545210"/>
              <a:gd name="connsiteX2" fmla="*/ 5338396 w 5375920"/>
              <a:gd name="connsiteY2" fmla="*/ 908247 h 4545210"/>
              <a:gd name="connsiteX3" fmla="*/ 4754196 w 5375920"/>
              <a:gd name="connsiteY3" fmla="*/ 3262509 h 4545210"/>
              <a:gd name="connsiteX4" fmla="*/ 1661746 w 5375920"/>
              <a:gd name="connsiteY4" fmla="*/ 4545210 h 4545210"/>
              <a:gd name="connsiteX5" fmla="*/ 56783 w 5375920"/>
              <a:gd name="connsiteY5" fmla="*/ 4530922 h 4545210"/>
              <a:gd name="connsiteX6" fmla="*/ 1027052 w 5375920"/>
              <a:gd name="connsiteY6" fmla="*/ 802251 h 4545210"/>
              <a:gd name="connsiteX7" fmla="*/ 0 w 5375920"/>
              <a:gd name="connsiteY7" fmla="*/ 803716 h 4545210"/>
              <a:gd name="connsiteX8" fmla="*/ 234461 w 5375920"/>
              <a:gd name="connsiteY8" fmla="*/ 6434 h 4545210"/>
              <a:gd name="connsiteX0" fmla="*/ 234461 w 5363769"/>
              <a:gd name="connsiteY0" fmla="*/ 6434 h 4545210"/>
              <a:gd name="connsiteX1" fmla="*/ 4074746 w 5363769"/>
              <a:gd name="connsiteY1" fmla="*/ 84 h 4545210"/>
              <a:gd name="connsiteX2" fmla="*/ 5338396 w 5363769"/>
              <a:gd name="connsiteY2" fmla="*/ 908247 h 4545210"/>
              <a:gd name="connsiteX3" fmla="*/ 4754196 w 5363769"/>
              <a:gd name="connsiteY3" fmla="*/ 3262509 h 4545210"/>
              <a:gd name="connsiteX4" fmla="*/ 1661746 w 5363769"/>
              <a:gd name="connsiteY4" fmla="*/ 4545210 h 4545210"/>
              <a:gd name="connsiteX5" fmla="*/ 56783 w 5363769"/>
              <a:gd name="connsiteY5" fmla="*/ 4530922 h 4545210"/>
              <a:gd name="connsiteX6" fmla="*/ 1027052 w 5363769"/>
              <a:gd name="connsiteY6" fmla="*/ 802251 h 4545210"/>
              <a:gd name="connsiteX7" fmla="*/ 0 w 5363769"/>
              <a:gd name="connsiteY7" fmla="*/ 803716 h 4545210"/>
              <a:gd name="connsiteX8" fmla="*/ 234461 w 5363769"/>
              <a:gd name="connsiteY8" fmla="*/ 6434 h 4545210"/>
              <a:gd name="connsiteX0" fmla="*/ 234461 w 5375235"/>
              <a:gd name="connsiteY0" fmla="*/ 6434 h 4545210"/>
              <a:gd name="connsiteX1" fmla="*/ 4074746 w 5375235"/>
              <a:gd name="connsiteY1" fmla="*/ 84 h 4545210"/>
              <a:gd name="connsiteX2" fmla="*/ 5338396 w 5375235"/>
              <a:gd name="connsiteY2" fmla="*/ 908247 h 4545210"/>
              <a:gd name="connsiteX3" fmla="*/ 4754196 w 5375235"/>
              <a:gd name="connsiteY3" fmla="*/ 3262509 h 4545210"/>
              <a:gd name="connsiteX4" fmla="*/ 1661746 w 5375235"/>
              <a:gd name="connsiteY4" fmla="*/ 4545210 h 4545210"/>
              <a:gd name="connsiteX5" fmla="*/ 56783 w 5375235"/>
              <a:gd name="connsiteY5" fmla="*/ 4530922 h 4545210"/>
              <a:gd name="connsiteX6" fmla="*/ 1027052 w 5375235"/>
              <a:gd name="connsiteY6" fmla="*/ 802251 h 4545210"/>
              <a:gd name="connsiteX7" fmla="*/ 0 w 5375235"/>
              <a:gd name="connsiteY7" fmla="*/ 803716 h 4545210"/>
              <a:gd name="connsiteX8" fmla="*/ 234461 w 5375235"/>
              <a:gd name="connsiteY8" fmla="*/ 6434 h 4545210"/>
              <a:gd name="connsiteX0" fmla="*/ 234461 w 5398141"/>
              <a:gd name="connsiteY0" fmla="*/ 6434 h 4545210"/>
              <a:gd name="connsiteX1" fmla="*/ 4074746 w 5398141"/>
              <a:gd name="connsiteY1" fmla="*/ 84 h 4545210"/>
              <a:gd name="connsiteX2" fmla="*/ 5338396 w 5398141"/>
              <a:gd name="connsiteY2" fmla="*/ 908247 h 4545210"/>
              <a:gd name="connsiteX3" fmla="*/ 4919296 w 5398141"/>
              <a:gd name="connsiteY3" fmla="*/ 3052959 h 4545210"/>
              <a:gd name="connsiteX4" fmla="*/ 1661746 w 5398141"/>
              <a:gd name="connsiteY4" fmla="*/ 4545210 h 4545210"/>
              <a:gd name="connsiteX5" fmla="*/ 56783 w 5398141"/>
              <a:gd name="connsiteY5" fmla="*/ 4530922 h 4545210"/>
              <a:gd name="connsiteX6" fmla="*/ 1027052 w 5398141"/>
              <a:gd name="connsiteY6" fmla="*/ 802251 h 4545210"/>
              <a:gd name="connsiteX7" fmla="*/ 0 w 5398141"/>
              <a:gd name="connsiteY7" fmla="*/ 803716 h 4545210"/>
              <a:gd name="connsiteX8" fmla="*/ 234461 w 5398141"/>
              <a:gd name="connsiteY8" fmla="*/ 6434 h 4545210"/>
              <a:gd name="connsiteX0" fmla="*/ 234461 w 5398141"/>
              <a:gd name="connsiteY0" fmla="*/ 6434 h 4545210"/>
              <a:gd name="connsiteX1" fmla="*/ 4074746 w 5398141"/>
              <a:gd name="connsiteY1" fmla="*/ 84 h 4545210"/>
              <a:gd name="connsiteX2" fmla="*/ 5338396 w 5398141"/>
              <a:gd name="connsiteY2" fmla="*/ 908247 h 4545210"/>
              <a:gd name="connsiteX3" fmla="*/ 4919296 w 5398141"/>
              <a:gd name="connsiteY3" fmla="*/ 3052959 h 4545210"/>
              <a:gd name="connsiteX4" fmla="*/ 1661746 w 5398141"/>
              <a:gd name="connsiteY4" fmla="*/ 4545210 h 4545210"/>
              <a:gd name="connsiteX5" fmla="*/ 56783 w 5398141"/>
              <a:gd name="connsiteY5" fmla="*/ 4530922 h 4545210"/>
              <a:gd name="connsiteX6" fmla="*/ 1027052 w 5398141"/>
              <a:gd name="connsiteY6" fmla="*/ 802251 h 4545210"/>
              <a:gd name="connsiteX7" fmla="*/ 0 w 5398141"/>
              <a:gd name="connsiteY7" fmla="*/ 803716 h 4545210"/>
              <a:gd name="connsiteX8" fmla="*/ 234461 w 5398141"/>
              <a:gd name="connsiteY8" fmla="*/ 6434 h 4545210"/>
              <a:gd name="connsiteX0" fmla="*/ 234461 w 5384721"/>
              <a:gd name="connsiteY0" fmla="*/ 6434 h 4545210"/>
              <a:gd name="connsiteX1" fmla="*/ 4074746 w 5384721"/>
              <a:gd name="connsiteY1" fmla="*/ 84 h 4545210"/>
              <a:gd name="connsiteX2" fmla="*/ 5338396 w 5384721"/>
              <a:gd name="connsiteY2" fmla="*/ 908247 h 4545210"/>
              <a:gd name="connsiteX3" fmla="*/ 4919296 w 5384721"/>
              <a:gd name="connsiteY3" fmla="*/ 3052959 h 4545210"/>
              <a:gd name="connsiteX4" fmla="*/ 1661746 w 5384721"/>
              <a:gd name="connsiteY4" fmla="*/ 4545210 h 4545210"/>
              <a:gd name="connsiteX5" fmla="*/ 56783 w 5384721"/>
              <a:gd name="connsiteY5" fmla="*/ 4530922 h 4545210"/>
              <a:gd name="connsiteX6" fmla="*/ 1027052 w 5384721"/>
              <a:gd name="connsiteY6" fmla="*/ 802251 h 4545210"/>
              <a:gd name="connsiteX7" fmla="*/ 0 w 5384721"/>
              <a:gd name="connsiteY7" fmla="*/ 803716 h 4545210"/>
              <a:gd name="connsiteX8" fmla="*/ 234461 w 5384721"/>
              <a:gd name="connsiteY8" fmla="*/ 6434 h 4545210"/>
              <a:gd name="connsiteX0" fmla="*/ 234461 w 5378899"/>
              <a:gd name="connsiteY0" fmla="*/ 6434 h 4545210"/>
              <a:gd name="connsiteX1" fmla="*/ 4074746 w 5378899"/>
              <a:gd name="connsiteY1" fmla="*/ 84 h 4545210"/>
              <a:gd name="connsiteX2" fmla="*/ 5338396 w 5378899"/>
              <a:gd name="connsiteY2" fmla="*/ 908247 h 4545210"/>
              <a:gd name="connsiteX3" fmla="*/ 4919296 w 5378899"/>
              <a:gd name="connsiteY3" fmla="*/ 3052959 h 4545210"/>
              <a:gd name="connsiteX4" fmla="*/ 1661746 w 5378899"/>
              <a:gd name="connsiteY4" fmla="*/ 4545210 h 4545210"/>
              <a:gd name="connsiteX5" fmla="*/ 56783 w 5378899"/>
              <a:gd name="connsiteY5" fmla="*/ 4530922 h 4545210"/>
              <a:gd name="connsiteX6" fmla="*/ 1027052 w 5378899"/>
              <a:gd name="connsiteY6" fmla="*/ 802251 h 4545210"/>
              <a:gd name="connsiteX7" fmla="*/ 0 w 5378899"/>
              <a:gd name="connsiteY7" fmla="*/ 803716 h 4545210"/>
              <a:gd name="connsiteX8" fmla="*/ 234461 w 5378899"/>
              <a:gd name="connsiteY8" fmla="*/ 6434 h 4545210"/>
              <a:gd name="connsiteX0" fmla="*/ 234461 w 5425312"/>
              <a:gd name="connsiteY0" fmla="*/ 6434 h 4545210"/>
              <a:gd name="connsiteX1" fmla="*/ 4074746 w 5425312"/>
              <a:gd name="connsiteY1" fmla="*/ 84 h 4545210"/>
              <a:gd name="connsiteX2" fmla="*/ 5338396 w 5425312"/>
              <a:gd name="connsiteY2" fmla="*/ 908247 h 4545210"/>
              <a:gd name="connsiteX3" fmla="*/ 4919296 w 5425312"/>
              <a:gd name="connsiteY3" fmla="*/ 3052959 h 4545210"/>
              <a:gd name="connsiteX4" fmla="*/ 1668096 w 5425312"/>
              <a:gd name="connsiteY4" fmla="*/ 4545210 h 4545210"/>
              <a:gd name="connsiteX5" fmla="*/ 56783 w 5425312"/>
              <a:gd name="connsiteY5" fmla="*/ 4530922 h 4545210"/>
              <a:gd name="connsiteX6" fmla="*/ 1027052 w 5425312"/>
              <a:gd name="connsiteY6" fmla="*/ 802251 h 4545210"/>
              <a:gd name="connsiteX7" fmla="*/ 0 w 5425312"/>
              <a:gd name="connsiteY7" fmla="*/ 803716 h 4545210"/>
              <a:gd name="connsiteX8" fmla="*/ 234461 w 5425312"/>
              <a:gd name="connsiteY8" fmla="*/ 6434 h 4545210"/>
              <a:gd name="connsiteX0" fmla="*/ 234461 w 5425312"/>
              <a:gd name="connsiteY0" fmla="*/ 6434 h 4545210"/>
              <a:gd name="connsiteX1" fmla="*/ 4074746 w 5425312"/>
              <a:gd name="connsiteY1" fmla="*/ 84 h 4545210"/>
              <a:gd name="connsiteX2" fmla="*/ 5338396 w 5425312"/>
              <a:gd name="connsiteY2" fmla="*/ 908247 h 4545210"/>
              <a:gd name="connsiteX3" fmla="*/ 4919296 w 5425312"/>
              <a:gd name="connsiteY3" fmla="*/ 3052959 h 4545210"/>
              <a:gd name="connsiteX4" fmla="*/ 1668096 w 5425312"/>
              <a:gd name="connsiteY4" fmla="*/ 4545210 h 4545210"/>
              <a:gd name="connsiteX5" fmla="*/ 56783 w 5425312"/>
              <a:gd name="connsiteY5" fmla="*/ 4530922 h 4545210"/>
              <a:gd name="connsiteX6" fmla="*/ 1027052 w 5425312"/>
              <a:gd name="connsiteY6" fmla="*/ 802251 h 4545210"/>
              <a:gd name="connsiteX7" fmla="*/ 0 w 5425312"/>
              <a:gd name="connsiteY7" fmla="*/ 803716 h 4545210"/>
              <a:gd name="connsiteX8" fmla="*/ 234461 w 5425312"/>
              <a:gd name="connsiteY8" fmla="*/ 6434 h 4545210"/>
              <a:gd name="connsiteX0" fmla="*/ 234461 w 5384517"/>
              <a:gd name="connsiteY0" fmla="*/ 6434 h 4545210"/>
              <a:gd name="connsiteX1" fmla="*/ 4074746 w 5384517"/>
              <a:gd name="connsiteY1" fmla="*/ 84 h 4545210"/>
              <a:gd name="connsiteX2" fmla="*/ 5338396 w 5384517"/>
              <a:gd name="connsiteY2" fmla="*/ 908247 h 4545210"/>
              <a:gd name="connsiteX3" fmla="*/ 4722446 w 5384517"/>
              <a:gd name="connsiteY3" fmla="*/ 3300609 h 4545210"/>
              <a:gd name="connsiteX4" fmla="*/ 1668096 w 5384517"/>
              <a:gd name="connsiteY4" fmla="*/ 4545210 h 4545210"/>
              <a:gd name="connsiteX5" fmla="*/ 56783 w 5384517"/>
              <a:gd name="connsiteY5" fmla="*/ 4530922 h 4545210"/>
              <a:gd name="connsiteX6" fmla="*/ 1027052 w 5384517"/>
              <a:gd name="connsiteY6" fmla="*/ 802251 h 4545210"/>
              <a:gd name="connsiteX7" fmla="*/ 0 w 5384517"/>
              <a:gd name="connsiteY7" fmla="*/ 803716 h 4545210"/>
              <a:gd name="connsiteX8" fmla="*/ 234461 w 5384517"/>
              <a:gd name="connsiteY8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68945"/>
              <a:gd name="connsiteY0" fmla="*/ 6434 h 4545210"/>
              <a:gd name="connsiteX1" fmla="*/ 4074746 w 5368945"/>
              <a:gd name="connsiteY1" fmla="*/ 84 h 4545210"/>
              <a:gd name="connsiteX2" fmla="*/ 5338396 w 5368945"/>
              <a:gd name="connsiteY2" fmla="*/ 908247 h 4545210"/>
              <a:gd name="connsiteX3" fmla="*/ 4722446 w 5368945"/>
              <a:gd name="connsiteY3" fmla="*/ 3300609 h 4545210"/>
              <a:gd name="connsiteX4" fmla="*/ 2734897 w 5368945"/>
              <a:gd name="connsiteY4" fmla="*/ 4203897 h 4545210"/>
              <a:gd name="connsiteX5" fmla="*/ 1668096 w 5368945"/>
              <a:gd name="connsiteY5" fmla="*/ 4545210 h 4545210"/>
              <a:gd name="connsiteX6" fmla="*/ 56783 w 5368945"/>
              <a:gd name="connsiteY6" fmla="*/ 4530922 h 4545210"/>
              <a:gd name="connsiteX7" fmla="*/ 1027052 w 5368945"/>
              <a:gd name="connsiteY7" fmla="*/ 802251 h 4545210"/>
              <a:gd name="connsiteX8" fmla="*/ 0 w 5368945"/>
              <a:gd name="connsiteY8" fmla="*/ 803716 h 4545210"/>
              <a:gd name="connsiteX9" fmla="*/ 234461 w 5368945"/>
              <a:gd name="connsiteY9" fmla="*/ 6434 h 4545210"/>
              <a:gd name="connsiteX0" fmla="*/ 234461 w 5381651"/>
              <a:gd name="connsiteY0" fmla="*/ 6434 h 4545210"/>
              <a:gd name="connsiteX1" fmla="*/ 4074746 w 5381651"/>
              <a:gd name="connsiteY1" fmla="*/ 84 h 4545210"/>
              <a:gd name="connsiteX2" fmla="*/ 5338396 w 5381651"/>
              <a:gd name="connsiteY2" fmla="*/ 908247 h 4545210"/>
              <a:gd name="connsiteX3" fmla="*/ 4862146 w 5381651"/>
              <a:gd name="connsiteY3" fmla="*/ 3122809 h 4545210"/>
              <a:gd name="connsiteX4" fmla="*/ 2734897 w 5381651"/>
              <a:gd name="connsiteY4" fmla="*/ 4203897 h 4545210"/>
              <a:gd name="connsiteX5" fmla="*/ 1668096 w 5381651"/>
              <a:gd name="connsiteY5" fmla="*/ 4545210 h 4545210"/>
              <a:gd name="connsiteX6" fmla="*/ 56783 w 5381651"/>
              <a:gd name="connsiteY6" fmla="*/ 4530922 h 4545210"/>
              <a:gd name="connsiteX7" fmla="*/ 1027052 w 5381651"/>
              <a:gd name="connsiteY7" fmla="*/ 802251 h 4545210"/>
              <a:gd name="connsiteX8" fmla="*/ 0 w 5381651"/>
              <a:gd name="connsiteY8" fmla="*/ 803716 h 4545210"/>
              <a:gd name="connsiteX9" fmla="*/ 234461 w 5381651"/>
              <a:gd name="connsiteY9" fmla="*/ 6434 h 4545210"/>
              <a:gd name="connsiteX0" fmla="*/ 234461 w 5381651"/>
              <a:gd name="connsiteY0" fmla="*/ 6434 h 4545210"/>
              <a:gd name="connsiteX1" fmla="*/ 4074746 w 5381651"/>
              <a:gd name="connsiteY1" fmla="*/ 84 h 4545210"/>
              <a:gd name="connsiteX2" fmla="*/ 5338396 w 5381651"/>
              <a:gd name="connsiteY2" fmla="*/ 908247 h 4545210"/>
              <a:gd name="connsiteX3" fmla="*/ 4862146 w 5381651"/>
              <a:gd name="connsiteY3" fmla="*/ 3122809 h 4545210"/>
              <a:gd name="connsiteX4" fmla="*/ 2734897 w 5381651"/>
              <a:gd name="connsiteY4" fmla="*/ 4203897 h 4545210"/>
              <a:gd name="connsiteX5" fmla="*/ 1668096 w 5381651"/>
              <a:gd name="connsiteY5" fmla="*/ 4545210 h 4545210"/>
              <a:gd name="connsiteX6" fmla="*/ 56783 w 5381651"/>
              <a:gd name="connsiteY6" fmla="*/ 4530922 h 4545210"/>
              <a:gd name="connsiteX7" fmla="*/ 1027052 w 5381651"/>
              <a:gd name="connsiteY7" fmla="*/ 802251 h 4545210"/>
              <a:gd name="connsiteX8" fmla="*/ 0 w 5381651"/>
              <a:gd name="connsiteY8" fmla="*/ 803716 h 4545210"/>
              <a:gd name="connsiteX9" fmla="*/ 234461 w 5381651"/>
              <a:gd name="connsiteY9" fmla="*/ 6434 h 4545210"/>
              <a:gd name="connsiteX0" fmla="*/ 234461 w 5374230"/>
              <a:gd name="connsiteY0" fmla="*/ 6434 h 4545210"/>
              <a:gd name="connsiteX1" fmla="*/ 4074746 w 5374230"/>
              <a:gd name="connsiteY1" fmla="*/ 84 h 4545210"/>
              <a:gd name="connsiteX2" fmla="*/ 5338396 w 5374230"/>
              <a:gd name="connsiteY2" fmla="*/ 908247 h 4545210"/>
              <a:gd name="connsiteX3" fmla="*/ 4862146 w 5374230"/>
              <a:gd name="connsiteY3" fmla="*/ 3122809 h 4545210"/>
              <a:gd name="connsiteX4" fmla="*/ 2734897 w 5374230"/>
              <a:gd name="connsiteY4" fmla="*/ 4203897 h 4545210"/>
              <a:gd name="connsiteX5" fmla="*/ 1668096 w 5374230"/>
              <a:gd name="connsiteY5" fmla="*/ 4545210 h 4545210"/>
              <a:gd name="connsiteX6" fmla="*/ 56783 w 5374230"/>
              <a:gd name="connsiteY6" fmla="*/ 4530922 h 4545210"/>
              <a:gd name="connsiteX7" fmla="*/ 1027052 w 5374230"/>
              <a:gd name="connsiteY7" fmla="*/ 802251 h 4545210"/>
              <a:gd name="connsiteX8" fmla="*/ 0 w 5374230"/>
              <a:gd name="connsiteY8" fmla="*/ 803716 h 4545210"/>
              <a:gd name="connsiteX9" fmla="*/ 234461 w 5374230"/>
              <a:gd name="connsiteY9" fmla="*/ 6434 h 4545210"/>
              <a:gd name="connsiteX0" fmla="*/ 234461 w 5366809"/>
              <a:gd name="connsiteY0" fmla="*/ 6434 h 4545210"/>
              <a:gd name="connsiteX1" fmla="*/ 4074746 w 5366809"/>
              <a:gd name="connsiteY1" fmla="*/ 84 h 4545210"/>
              <a:gd name="connsiteX2" fmla="*/ 5338396 w 5366809"/>
              <a:gd name="connsiteY2" fmla="*/ 908247 h 4545210"/>
              <a:gd name="connsiteX3" fmla="*/ 4862146 w 5366809"/>
              <a:gd name="connsiteY3" fmla="*/ 3122809 h 4545210"/>
              <a:gd name="connsiteX4" fmla="*/ 2734897 w 5366809"/>
              <a:gd name="connsiteY4" fmla="*/ 4203897 h 4545210"/>
              <a:gd name="connsiteX5" fmla="*/ 1668096 w 5366809"/>
              <a:gd name="connsiteY5" fmla="*/ 4545210 h 4545210"/>
              <a:gd name="connsiteX6" fmla="*/ 56783 w 5366809"/>
              <a:gd name="connsiteY6" fmla="*/ 4530922 h 4545210"/>
              <a:gd name="connsiteX7" fmla="*/ 1027052 w 5366809"/>
              <a:gd name="connsiteY7" fmla="*/ 802251 h 4545210"/>
              <a:gd name="connsiteX8" fmla="*/ 0 w 5366809"/>
              <a:gd name="connsiteY8" fmla="*/ 803716 h 4545210"/>
              <a:gd name="connsiteX9" fmla="*/ 234461 w 5366809"/>
              <a:gd name="connsiteY9" fmla="*/ 6434 h 4545210"/>
              <a:gd name="connsiteX0" fmla="*/ 234461 w 5367582"/>
              <a:gd name="connsiteY0" fmla="*/ 6434 h 4545210"/>
              <a:gd name="connsiteX1" fmla="*/ 4074746 w 5367582"/>
              <a:gd name="connsiteY1" fmla="*/ 84 h 4545210"/>
              <a:gd name="connsiteX2" fmla="*/ 5338396 w 5367582"/>
              <a:gd name="connsiteY2" fmla="*/ 908247 h 4545210"/>
              <a:gd name="connsiteX3" fmla="*/ 4874846 w 5367582"/>
              <a:gd name="connsiteY3" fmla="*/ 3141859 h 4545210"/>
              <a:gd name="connsiteX4" fmla="*/ 2734897 w 5367582"/>
              <a:gd name="connsiteY4" fmla="*/ 4203897 h 4545210"/>
              <a:gd name="connsiteX5" fmla="*/ 1668096 w 5367582"/>
              <a:gd name="connsiteY5" fmla="*/ 4545210 h 4545210"/>
              <a:gd name="connsiteX6" fmla="*/ 56783 w 5367582"/>
              <a:gd name="connsiteY6" fmla="*/ 4530922 h 4545210"/>
              <a:gd name="connsiteX7" fmla="*/ 1027052 w 5367582"/>
              <a:gd name="connsiteY7" fmla="*/ 802251 h 4545210"/>
              <a:gd name="connsiteX8" fmla="*/ 0 w 5367582"/>
              <a:gd name="connsiteY8" fmla="*/ 803716 h 4545210"/>
              <a:gd name="connsiteX9" fmla="*/ 234461 w 5367582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3264"/>
              <a:gd name="connsiteY0" fmla="*/ 6434 h 4545210"/>
              <a:gd name="connsiteX1" fmla="*/ 4074746 w 5383264"/>
              <a:gd name="connsiteY1" fmla="*/ 84 h 4545210"/>
              <a:gd name="connsiteX2" fmla="*/ 5338396 w 5383264"/>
              <a:gd name="connsiteY2" fmla="*/ 908247 h 4545210"/>
              <a:gd name="connsiteX3" fmla="*/ 4874846 w 5383264"/>
              <a:gd name="connsiteY3" fmla="*/ 3141859 h 4545210"/>
              <a:gd name="connsiteX4" fmla="*/ 2734897 w 5383264"/>
              <a:gd name="connsiteY4" fmla="*/ 4203897 h 4545210"/>
              <a:gd name="connsiteX5" fmla="*/ 1668096 w 5383264"/>
              <a:gd name="connsiteY5" fmla="*/ 4545210 h 4545210"/>
              <a:gd name="connsiteX6" fmla="*/ 56783 w 5383264"/>
              <a:gd name="connsiteY6" fmla="*/ 4530922 h 4545210"/>
              <a:gd name="connsiteX7" fmla="*/ 1027052 w 5383264"/>
              <a:gd name="connsiteY7" fmla="*/ 802251 h 4545210"/>
              <a:gd name="connsiteX8" fmla="*/ 0 w 5383264"/>
              <a:gd name="connsiteY8" fmla="*/ 803716 h 4545210"/>
              <a:gd name="connsiteX9" fmla="*/ 234461 w 5383264"/>
              <a:gd name="connsiteY9" fmla="*/ 6434 h 4545210"/>
              <a:gd name="connsiteX0" fmla="*/ 234461 w 5381907"/>
              <a:gd name="connsiteY0" fmla="*/ 6434 h 4545210"/>
              <a:gd name="connsiteX1" fmla="*/ 4074746 w 5381907"/>
              <a:gd name="connsiteY1" fmla="*/ 84 h 4545210"/>
              <a:gd name="connsiteX2" fmla="*/ 5338396 w 5381907"/>
              <a:gd name="connsiteY2" fmla="*/ 908247 h 4545210"/>
              <a:gd name="connsiteX3" fmla="*/ 4874846 w 5381907"/>
              <a:gd name="connsiteY3" fmla="*/ 3141859 h 4545210"/>
              <a:gd name="connsiteX4" fmla="*/ 2804747 w 5381907"/>
              <a:gd name="connsiteY4" fmla="*/ 4165797 h 4545210"/>
              <a:gd name="connsiteX5" fmla="*/ 1668096 w 5381907"/>
              <a:gd name="connsiteY5" fmla="*/ 4545210 h 4545210"/>
              <a:gd name="connsiteX6" fmla="*/ 56783 w 5381907"/>
              <a:gd name="connsiteY6" fmla="*/ 4530922 h 4545210"/>
              <a:gd name="connsiteX7" fmla="*/ 1027052 w 5381907"/>
              <a:gd name="connsiteY7" fmla="*/ 802251 h 4545210"/>
              <a:gd name="connsiteX8" fmla="*/ 0 w 5381907"/>
              <a:gd name="connsiteY8" fmla="*/ 803716 h 4545210"/>
              <a:gd name="connsiteX9" fmla="*/ 234461 w 5381907"/>
              <a:gd name="connsiteY9" fmla="*/ 6434 h 4545210"/>
              <a:gd name="connsiteX0" fmla="*/ 234461 w 5415963"/>
              <a:gd name="connsiteY0" fmla="*/ 6434 h 4545210"/>
              <a:gd name="connsiteX1" fmla="*/ 4074746 w 5415963"/>
              <a:gd name="connsiteY1" fmla="*/ 84 h 4545210"/>
              <a:gd name="connsiteX2" fmla="*/ 5338396 w 5415963"/>
              <a:gd name="connsiteY2" fmla="*/ 908247 h 4545210"/>
              <a:gd name="connsiteX3" fmla="*/ 5217748 w 5415963"/>
              <a:gd name="connsiteY3" fmla="*/ 2146497 h 4545210"/>
              <a:gd name="connsiteX4" fmla="*/ 4874846 w 5415963"/>
              <a:gd name="connsiteY4" fmla="*/ 3141859 h 4545210"/>
              <a:gd name="connsiteX5" fmla="*/ 2804747 w 5415963"/>
              <a:gd name="connsiteY5" fmla="*/ 4165797 h 4545210"/>
              <a:gd name="connsiteX6" fmla="*/ 1668096 w 5415963"/>
              <a:gd name="connsiteY6" fmla="*/ 4545210 h 4545210"/>
              <a:gd name="connsiteX7" fmla="*/ 56783 w 5415963"/>
              <a:gd name="connsiteY7" fmla="*/ 4530922 h 4545210"/>
              <a:gd name="connsiteX8" fmla="*/ 1027052 w 5415963"/>
              <a:gd name="connsiteY8" fmla="*/ 802251 h 4545210"/>
              <a:gd name="connsiteX9" fmla="*/ 0 w 5415963"/>
              <a:gd name="connsiteY9" fmla="*/ 803716 h 4545210"/>
              <a:gd name="connsiteX10" fmla="*/ 234461 w 5415963"/>
              <a:gd name="connsiteY10" fmla="*/ 6434 h 4545210"/>
              <a:gd name="connsiteX0" fmla="*/ 234461 w 5415963"/>
              <a:gd name="connsiteY0" fmla="*/ 6434 h 4545210"/>
              <a:gd name="connsiteX1" fmla="*/ 4074746 w 5415963"/>
              <a:gd name="connsiteY1" fmla="*/ 84 h 4545210"/>
              <a:gd name="connsiteX2" fmla="*/ 5338396 w 5415963"/>
              <a:gd name="connsiteY2" fmla="*/ 908247 h 4545210"/>
              <a:gd name="connsiteX3" fmla="*/ 5217748 w 5415963"/>
              <a:gd name="connsiteY3" fmla="*/ 2146497 h 4545210"/>
              <a:gd name="connsiteX4" fmla="*/ 4874846 w 5415963"/>
              <a:gd name="connsiteY4" fmla="*/ 3141859 h 4545210"/>
              <a:gd name="connsiteX5" fmla="*/ 2804747 w 5415963"/>
              <a:gd name="connsiteY5" fmla="*/ 4165797 h 4545210"/>
              <a:gd name="connsiteX6" fmla="*/ 1668096 w 5415963"/>
              <a:gd name="connsiteY6" fmla="*/ 4545210 h 4545210"/>
              <a:gd name="connsiteX7" fmla="*/ 56783 w 5415963"/>
              <a:gd name="connsiteY7" fmla="*/ 4530922 h 4545210"/>
              <a:gd name="connsiteX8" fmla="*/ 1027052 w 5415963"/>
              <a:gd name="connsiteY8" fmla="*/ 802251 h 4545210"/>
              <a:gd name="connsiteX9" fmla="*/ 0 w 5415963"/>
              <a:gd name="connsiteY9" fmla="*/ 803716 h 4545210"/>
              <a:gd name="connsiteX10" fmla="*/ 234461 w 5415963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874846 w 5375064"/>
              <a:gd name="connsiteY4" fmla="*/ 314185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2804747 w 5375064"/>
              <a:gd name="connsiteY5" fmla="*/ 4165797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6896 w 5375064"/>
              <a:gd name="connsiteY4" fmla="*/ 32625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760546 w 5375064"/>
              <a:gd name="connsiteY4" fmla="*/ 3275209 h 4545210"/>
              <a:gd name="connsiteX5" fmla="*/ 1668096 w 5375064"/>
              <a:gd name="connsiteY5" fmla="*/ 4545210 h 4545210"/>
              <a:gd name="connsiteX6" fmla="*/ 56783 w 5375064"/>
              <a:gd name="connsiteY6" fmla="*/ 4530922 h 4545210"/>
              <a:gd name="connsiteX7" fmla="*/ 1027052 w 5375064"/>
              <a:gd name="connsiteY7" fmla="*/ 802251 h 4545210"/>
              <a:gd name="connsiteX8" fmla="*/ 0 w 5375064"/>
              <a:gd name="connsiteY8" fmla="*/ 803716 h 4545210"/>
              <a:gd name="connsiteX9" fmla="*/ 234461 w 5375064"/>
              <a:gd name="connsiteY9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966923 w 5375064"/>
              <a:gd name="connsiteY4" fmla="*/ 2987872 h 4545210"/>
              <a:gd name="connsiteX5" fmla="*/ 4760546 w 5375064"/>
              <a:gd name="connsiteY5" fmla="*/ 3275209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5064"/>
              <a:gd name="connsiteY0" fmla="*/ 6434 h 4545210"/>
              <a:gd name="connsiteX1" fmla="*/ 4074746 w 5375064"/>
              <a:gd name="connsiteY1" fmla="*/ 84 h 4545210"/>
              <a:gd name="connsiteX2" fmla="*/ 5338396 w 5375064"/>
              <a:gd name="connsiteY2" fmla="*/ 908247 h 4545210"/>
              <a:gd name="connsiteX3" fmla="*/ 5217748 w 5375064"/>
              <a:gd name="connsiteY3" fmla="*/ 2146497 h 4545210"/>
              <a:gd name="connsiteX4" fmla="*/ 4966923 w 5375064"/>
              <a:gd name="connsiteY4" fmla="*/ 2987872 h 4545210"/>
              <a:gd name="connsiteX5" fmla="*/ 4184284 w 5375064"/>
              <a:gd name="connsiteY5" fmla="*/ 3675259 h 4545210"/>
              <a:gd name="connsiteX6" fmla="*/ 1668096 w 5375064"/>
              <a:gd name="connsiteY6" fmla="*/ 4545210 h 4545210"/>
              <a:gd name="connsiteX7" fmla="*/ 56783 w 5375064"/>
              <a:gd name="connsiteY7" fmla="*/ 4530922 h 4545210"/>
              <a:gd name="connsiteX8" fmla="*/ 1027052 w 5375064"/>
              <a:gd name="connsiteY8" fmla="*/ 802251 h 4545210"/>
              <a:gd name="connsiteX9" fmla="*/ 0 w 5375064"/>
              <a:gd name="connsiteY9" fmla="*/ 803716 h 4545210"/>
              <a:gd name="connsiteX10" fmla="*/ 234461 w 5375064"/>
              <a:gd name="connsiteY10" fmla="*/ 6434 h 4545210"/>
              <a:gd name="connsiteX0" fmla="*/ 234461 w 5379077"/>
              <a:gd name="connsiteY0" fmla="*/ 6434 h 4545210"/>
              <a:gd name="connsiteX1" fmla="*/ 4074746 w 5379077"/>
              <a:gd name="connsiteY1" fmla="*/ 84 h 4545210"/>
              <a:gd name="connsiteX2" fmla="*/ 5338396 w 5379077"/>
              <a:gd name="connsiteY2" fmla="*/ 908247 h 4545210"/>
              <a:gd name="connsiteX3" fmla="*/ 5217748 w 5379077"/>
              <a:gd name="connsiteY3" fmla="*/ 2146497 h 4545210"/>
              <a:gd name="connsiteX4" fmla="*/ 4966923 w 5379077"/>
              <a:gd name="connsiteY4" fmla="*/ 2987872 h 4545210"/>
              <a:gd name="connsiteX5" fmla="*/ 4184284 w 5379077"/>
              <a:gd name="connsiteY5" fmla="*/ 3675259 h 4545210"/>
              <a:gd name="connsiteX6" fmla="*/ 1668096 w 5379077"/>
              <a:gd name="connsiteY6" fmla="*/ 4545210 h 4545210"/>
              <a:gd name="connsiteX7" fmla="*/ 56783 w 5379077"/>
              <a:gd name="connsiteY7" fmla="*/ 4530922 h 4545210"/>
              <a:gd name="connsiteX8" fmla="*/ 1027052 w 5379077"/>
              <a:gd name="connsiteY8" fmla="*/ 802251 h 4545210"/>
              <a:gd name="connsiteX9" fmla="*/ 0 w 5379077"/>
              <a:gd name="connsiteY9" fmla="*/ 803716 h 4545210"/>
              <a:gd name="connsiteX10" fmla="*/ 234461 w 5379077"/>
              <a:gd name="connsiteY10" fmla="*/ 6434 h 4545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379077" h="4545210">
                <a:moveTo>
                  <a:pt x="234461" y="6434"/>
                </a:moveTo>
                <a:lnTo>
                  <a:pt x="4074746" y="84"/>
                </a:lnTo>
                <a:cubicBezTo>
                  <a:pt x="4728552" y="-6247"/>
                  <a:pt x="5148954" y="342285"/>
                  <a:pt x="5338396" y="908247"/>
                </a:cubicBezTo>
                <a:cubicBezTo>
                  <a:pt x="5453755" y="1335833"/>
                  <a:pt x="5295006" y="1774228"/>
                  <a:pt x="5217748" y="2146497"/>
                </a:cubicBezTo>
                <a:cubicBezTo>
                  <a:pt x="5151073" y="2489926"/>
                  <a:pt x="5043123" y="2799753"/>
                  <a:pt x="4966923" y="2987872"/>
                </a:cubicBezTo>
                <a:cubicBezTo>
                  <a:pt x="4890723" y="3175991"/>
                  <a:pt x="4734089" y="3415703"/>
                  <a:pt x="4184284" y="3675259"/>
                </a:cubicBezTo>
                <a:cubicBezTo>
                  <a:pt x="3634480" y="3934815"/>
                  <a:pt x="2453115" y="4333808"/>
                  <a:pt x="1668096" y="4545210"/>
                </a:cubicBezTo>
                <a:lnTo>
                  <a:pt x="56783" y="4530922"/>
                </a:lnTo>
                <a:cubicBezTo>
                  <a:pt x="541917" y="2666586"/>
                  <a:pt x="471671" y="2928524"/>
                  <a:pt x="1027052" y="802251"/>
                </a:cubicBezTo>
                <a:cubicBezTo>
                  <a:pt x="752048" y="811532"/>
                  <a:pt x="394677" y="792989"/>
                  <a:pt x="0" y="803716"/>
                </a:cubicBezTo>
                <a:lnTo>
                  <a:pt x="234461" y="64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image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220BBD-3166-4C17-856F-123BF9092F25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580004"/>
            <a:ext cx="12198096" cy="277996"/>
          </a:xfrm>
          <a:prstGeom prst="rect">
            <a:avLst/>
          </a:prstGeom>
        </p:spPr>
      </p:pic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B05D4790-5AEA-4CDE-BCC3-9755AB2623B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39000" y="1905000"/>
            <a:ext cx="4343400" cy="457200"/>
          </a:xfrm>
          <a:prstGeom prst="rect">
            <a:avLst/>
          </a:prstGeom>
        </p:spPr>
        <p:txBody>
          <a:bodyPr/>
          <a:lstStyle>
            <a:lvl1pPr marL="0" indent="0" algn="l">
              <a:buFont typeface="Arial" panose="020B0604020202020204" pitchFamily="34" charset="0"/>
              <a:buNone/>
              <a:defRPr sz="2400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1600BFC9-0BC5-420A-ADBB-412D97FB5B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95416" y="2865438"/>
            <a:ext cx="3386984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CAEFF2A5-AF31-4AD1-B22B-424A449E12C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195416" y="3932238"/>
            <a:ext cx="3386984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522012DF-477F-437B-9583-98DD50D11E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95416" y="4999038"/>
            <a:ext cx="3386984" cy="457200"/>
          </a:xfrm>
          <a:prstGeom prst="rect">
            <a:avLst/>
          </a:prstGeom>
        </p:spPr>
        <p:txBody>
          <a:bodyPr lIns="0" rIns="0" anchor="ctr" anchorCtr="0"/>
          <a:lstStyle>
            <a:lvl1pPr marL="0" indent="0" algn="l">
              <a:buFont typeface="Arial" panose="020B0604020202020204" pitchFamily="34" charset="0"/>
              <a:buNone/>
              <a:defRPr sz="1800" b="0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  <a:lvl2pPr marL="609783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566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9349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9131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1" name="Picture Placeholder 5">
            <a:extLst>
              <a:ext uri="{FF2B5EF4-FFF2-40B4-BE49-F238E27FC236}">
                <a16:creationId xmlns:a16="http://schemas.microsoft.com/office/drawing/2014/main" id="{E2DDDE0D-806D-40EB-8C59-3327C70AE22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239000" y="2697161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4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23" name="Picture Placeholder 5">
            <a:extLst>
              <a:ext uri="{FF2B5EF4-FFF2-40B4-BE49-F238E27FC236}">
                <a16:creationId xmlns:a16="http://schemas.microsoft.com/office/drawing/2014/main" id="{32AD1E52-6F00-4405-84FE-81B29C7E9CD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239000" y="3763961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bg2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  <p:sp>
        <p:nvSpPr>
          <p:cNvPr id="24" name="Picture Placeholder 5">
            <a:extLst>
              <a:ext uri="{FF2B5EF4-FFF2-40B4-BE49-F238E27FC236}">
                <a16:creationId xmlns:a16="http://schemas.microsoft.com/office/drawing/2014/main" id="{390E6011-73BD-4AD6-BFDA-BF8A666BAE5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239000" y="4830761"/>
            <a:ext cx="793754" cy="793754"/>
          </a:xfrm>
          <a:prstGeom prst="ellipse">
            <a:avLst/>
          </a:prstGeom>
          <a:solidFill>
            <a:srgbClr val="FFFFFF"/>
          </a:solidFill>
          <a:ln w="9525" cap="flat" cmpd="sng" algn="ctr">
            <a:solidFill>
              <a:schemeClr val="accent6"/>
            </a:solidFill>
            <a:prstDash val="solid"/>
          </a:ln>
          <a:effectLst/>
        </p:spPr>
        <p:txBody>
          <a:bodyPr rot="0" spcFirstLastPara="0" vertOverflow="overflow" horzOverflow="overflow" vert="horz" wrap="square" lIns="17145" tIns="8573" rIns="17145" bIns="8573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kumimoji="0" lang="en-US" sz="1400" b="0" i="0" u="none" strike="noStrike" kern="0" cap="none" spc="0" normalizeH="0" baseline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rbel" panose="020B0503020204020204" pitchFamily="34" charset="0"/>
              </a:defRPr>
            </a:lvl1pPr>
          </a:lstStyle>
          <a:p>
            <a:pPr marL="455750" marR="0" lvl="0" indent="-455750" algn="ctr" defTabSz="9143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67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2" grpId="0" animBg="1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23" grpId="0" animBg="1"/>
      <p:bldP spid="24" grpId="0" animBg="1"/>
    </p:bldLst>
  </p:timing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ody -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">
            <a:extLst>
              <a:ext uri="{FF2B5EF4-FFF2-40B4-BE49-F238E27FC236}">
                <a16:creationId xmlns:a16="http://schemas.microsoft.com/office/drawing/2014/main" id="{82DF42C9-7BA8-4567-A7E0-F75C1F5B9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-36238" y="1452563"/>
            <a:ext cx="5107944" cy="5138737"/>
          </a:xfrm>
          <a:custGeom>
            <a:avLst/>
            <a:gdLst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4140200 w 4140200"/>
              <a:gd name="connsiteY2" fmla="*/ 471170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2359025 w 4140200"/>
              <a:gd name="connsiteY2" fmla="*/ 4273550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140200"/>
              <a:gd name="connsiteY0" fmla="*/ 0 h 4711700"/>
              <a:gd name="connsiteX1" fmla="*/ 4140200 w 4140200"/>
              <a:gd name="connsiteY1" fmla="*/ 0 h 4711700"/>
              <a:gd name="connsiteX2" fmla="*/ 3683000 w 4140200"/>
              <a:gd name="connsiteY2" fmla="*/ 3768725 h 4711700"/>
              <a:gd name="connsiteX3" fmla="*/ 0 w 4140200"/>
              <a:gd name="connsiteY3" fmla="*/ 4711700 h 4711700"/>
              <a:gd name="connsiteX4" fmla="*/ 0 w 4140200"/>
              <a:gd name="connsiteY4" fmla="*/ 0 h 4711700"/>
              <a:gd name="connsiteX0" fmla="*/ 0 w 4319654"/>
              <a:gd name="connsiteY0" fmla="*/ 0 h 4711700"/>
              <a:gd name="connsiteX1" fmla="*/ 4140200 w 4319654"/>
              <a:gd name="connsiteY1" fmla="*/ 0 h 4711700"/>
              <a:gd name="connsiteX2" fmla="*/ 3683000 w 4319654"/>
              <a:gd name="connsiteY2" fmla="*/ 3768725 h 4711700"/>
              <a:gd name="connsiteX3" fmla="*/ 0 w 4319654"/>
              <a:gd name="connsiteY3" fmla="*/ 4711700 h 4711700"/>
              <a:gd name="connsiteX4" fmla="*/ 0 w 4319654"/>
              <a:gd name="connsiteY4" fmla="*/ 0 h 4711700"/>
              <a:gd name="connsiteX0" fmla="*/ 0 w 4328617"/>
              <a:gd name="connsiteY0" fmla="*/ 0 h 4711700"/>
              <a:gd name="connsiteX1" fmla="*/ 4140200 w 4328617"/>
              <a:gd name="connsiteY1" fmla="*/ 0 h 4711700"/>
              <a:gd name="connsiteX2" fmla="*/ 3683000 w 4328617"/>
              <a:gd name="connsiteY2" fmla="*/ 3768725 h 4711700"/>
              <a:gd name="connsiteX3" fmla="*/ 0 w 4328617"/>
              <a:gd name="connsiteY3" fmla="*/ 4711700 h 4711700"/>
              <a:gd name="connsiteX4" fmla="*/ 0 w 4328617"/>
              <a:gd name="connsiteY4" fmla="*/ 0 h 4711700"/>
              <a:gd name="connsiteX0" fmla="*/ 0 w 4261433"/>
              <a:gd name="connsiteY0" fmla="*/ 0 h 4711700"/>
              <a:gd name="connsiteX1" fmla="*/ 4140200 w 4261433"/>
              <a:gd name="connsiteY1" fmla="*/ 0 h 4711700"/>
              <a:gd name="connsiteX2" fmla="*/ 3683000 w 4261433"/>
              <a:gd name="connsiteY2" fmla="*/ 3768725 h 4711700"/>
              <a:gd name="connsiteX3" fmla="*/ 0 w 4261433"/>
              <a:gd name="connsiteY3" fmla="*/ 4711700 h 4711700"/>
              <a:gd name="connsiteX4" fmla="*/ 0 w 4261433"/>
              <a:gd name="connsiteY4" fmla="*/ 0 h 4711700"/>
              <a:gd name="connsiteX0" fmla="*/ 0 w 4316600"/>
              <a:gd name="connsiteY0" fmla="*/ 0 h 4711700"/>
              <a:gd name="connsiteX1" fmla="*/ 4140200 w 4316600"/>
              <a:gd name="connsiteY1" fmla="*/ 0 h 4711700"/>
              <a:gd name="connsiteX2" fmla="*/ 3683000 w 4316600"/>
              <a:gd name="connsiteY2" fmla="*/ 3768725 h 4711700"/>
              <a:gd name="connsiteX3" fmla="*/ 0 w 4316600"/>
              <a:gd name="connsiteY3" fmla="*/ 4711700 h 4711700"/>
              <a:gd name="connsiteX4" fmla="*/ 0 w 4316600"/>
              <a:gd name="connsiteY4" fmla="*/ 0 h 4711700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316600"/>
              <a:gd name="connsiteY0" fmla="*/ 0 h 4719638"/>
              <a:gd name="connsiteX1" fmla="*/ 4140200 w 4316600"/>
              <a:gd name="connsiteY1" fmla="*/ 0 h 4719638"/>
              <a:gd name="connsiteX2" fmla="*/ 3683000 w 4316600"/>
              <a:gd name="connsiteY2" fmla="*/ 3768725 h 4719638"/>
              <a:gd name="connsiteX3" fmla="*/ 668336 w 4316600"/>
              <a:gd name="connsiteY3" fmla="*/ 4719638 h 4719638"/>
              <a:gd name="connsiteX4" fmla="*/ 0 w 4316600"/>
              <a:gd name="connsiteY4" fmla="*/ 4711700 h 4719638"/>
              <a:gd name="connsiteX5" fmla="*/ 0 w 4316600"/>
              <a:gd name="connsiteY5" fmla="*/ 0 h 4719638"/>
              <a:gd name="connsiteX0" fmla="*/ 0 w 4299556"/>
              <a:gd name="connsiteY0" fmla="*/ 0 h 4719638"/>
              <a:gd name="connsiteX1" fmla="*/ 4140200 w 4299556"/>
              <a:gd name="connsiteY1" fmla="*/ 0 h 4719638"/>
              <a:gd name="connsiteX2" fmla="*/ 3559175 w 4299556"/>
              <a:gd name="connsiteY2" fmla="*/ 3659187 h 4719638"/>
              <a:gd name="connsiteX3" fmla="*/ 668336 w 4299556"/>
              <a:gd name="connsiteY3" fmla="*/ 4719638 h 4719638"/>
              <a:gd name="connsiteX4" fmla="*/ 0 w 4299556"/>
              <a:gd name="connsiteY4" fmla="*/ 4711700 h 4719638"/>
              <a:gd name="connsiteX5" fmla="*/ 0 w 4299556"/>
              <a:gd name="connsiteY5" fmla="*/ 0 h 4719638"/>
              <a:gd name="connsiteX0" fmla="*/ 0 w 4313055"/>
              <a:gd name="connsiteY0" fmla="*/ 0 h 4719638"/>
              <a:gd name="connsiteX1" fmla="*/ 4140200 w 4313055"/>
              <a:gd name="connsiteY1" fmla="*/ 0 h 4719638"/>
              <a:gd name="connsiteX2" fmla="*/ 3659187 w 4313055"/>
              <a:gd name="connsiteY2" fmla="*/ 3773487 h 4719638"/>
              <a:gd name="connsiteX3" fmla="*/ 668336 w 4313055"/>
              <a:gd name="connsiteY3" fmla="*/ 4719638 h 4719638"/>
              <a:gd name="connsiteX4" fmla="*/ 0 w 4313055"/>
              <a:gd name="connsiteY4" fmla="*/ 4711700 h 4719638"/>
              <a:gd name="connsiteX5" fmla="*/ 0 w 4313055"/>
              <a:gd name="connsiteY5" fmla="*/ 0 h 4719638"/>
              <a:gd name="connsiteX0" fmla="*/ 0 w 4268744"/>
              <a:gd name="connsiteY0" fmla="*/ 0 h 4719638"/>
              <a:gd name="connsiteX1" fmla="*/ 4140200 w 4268744"/>
              <a:gd name="connsiteY1" fmla="*/ 0 h 4719638"/>
              <a:gd name="connsiteX2" fmla="*/ 3659187 w 4268744"/>
              <a:gd name="connsiteY2" fmla="*/ 3773487 h 4719638"/>
              <a:gd name="connsiteX3" fmla="*/ 668336 w 4268744"/>
              <a:gd name="connsiteY3" fmla="*/ 4719638 h 4719638"/>
              <a:gd name="connsiteX4" fmla="*/ 0 w 4268744"/>
              <a:gd name="connsiteY4" fmla="*/ 4711700 h 4719638"/>
              <a:gd name="connsiteX5" fmla="*/ 0 w 426874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231474"/>
              <a:gd name="connsiteY0" fmla="*/ 0 h 4719638"/>
              <a:gd name="connsiteX1" fmla="*/ 4140200 w 4231474"/>
              <a:gd name="connsiteY1" fmla="*/ 0 h 4719638"/>
              <a:gd name="connsiteX2" fmla="*/ 3659187 w 4231474"/>
              <a:gd name="connsiteY2" fmla="*/ 3773487 h 4719638"/>
              <a:gd name="connsiteX3" fmla="*/ 668336 w 4231474"/>
              <a:gd name="connsiteY3" fmla="*/ 4719638 h 4719638"/>
              <a:gd name="connsiteX4" fmla="*/ 0 w 4231474"/>
              <a:gd name="connsiteY4" fmla="*/ 4711700 h 4719638"/>
              <a:gd name="connsiteX5" fmla="*/ 0 w 423147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0 w 4305194"/>
              <a:gd name="connsiteY5" fmla="*/ 0 h 4719638"/>
              <a:gd name="connsiteX0" fmla="*/ 0 w 4305194"/>
              <a:gd name="connsiteY0" fmla="*/ 0 h 4719638"/>
              <a:gd name="connsiteX1" fmla="*/ 4140200 w 4305194"/>
              <a:gd name="connsiteY1" fmla="*/ 0 h 4719638"/>
              <a:gd name="connsiteX2" fmla="*/ 3659187 w 4305194"/>
              <a:gd name="connsiteY2" fmla="*/ 3773487 h 4719638"/>
              <a:gd name="connsiteX3" fmla="*/ 668336 w 4305194"/>
              <a:gd name="connsiteY3" fmla="*/ 4719638 h 4719638"/>
              <a:gd name="connsiteX4" fmla="*/ 0 w 4305194"/>
              <a:gd name="connsiteY4" fmla="*/ 4711700 h 4719638"/>
              <a:gd name="connsiteX5" fmla="*/ 3491 w 4305194"/>
              <a:gd name="connsiteY5" fmla="*/ 874442 h 4719638"/>
              <a:gd name="connsiteX6" fmla="*/ 0 w 4305194"/>
              <a:gd name="connsiteY6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6703 w 4308406"/>
              <a:gd name="connsiteY6" fmla="*/ 874442 h 4719638"/>
              <a:gd name="connsiteX7" fmla="*/ 3212 w 4308406"/>
              <a:gd name="connsiteY7" fmla="*/ 0 h 4719638"/>
              <a:gd name="connsiteX0" fmla="*/ 3212 w 4308406"/>
              <a:gd name="connsiteY0" fmla="*/ 0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3212 w 4308406"/>
              <a:gd name="connsiteY7" fmla="*/ 0 h 4719638"/>
              <a:gd name="connsiteX0" fmla="*/ 445172 w 4308406"/>
              <a:gd name="connsiteY0" fmla="*/ 68784 h 4719638"/>
              <a:gd name="connsiteX1" fmla="*/ 4143412 w 4308406"/>
              <a:gd name="connsiteY1" fmla="*/ 0 h 4719638"/>
              <a:gd name="connsiteX2" fmla="*/ 3662399 w 4308406"/>
              <a:gd name="connsiteY2" fmla="*/ 3773487 h 4719638"/>
              <a:gd name="connsiteX3" fmla="*/ 671548 w 4308406"/>
              <a:gd name="connsiteY3" fmla="*/ 4719638 h 4719638"/>
              <a:gd name="connsiteX4" fmla="*/ 3212 w 4308406"/>
              <a:gd name="connsiteY4" fmla="*/ 4711700 h 4719638"/>
              <a:gd name="connsiteX5" fmla="*/ 2749903 w 4308406"/>
              <a:gd name="connsiteY5" fmla="*/ 1180147 h 4719638"/>
              <a:gd name="connsiteX6" fmla="*/ 151483 w 4308406"/>
              <a:gd name="connsiteY6" fmla="*/ 515238 h 4719638"/>
              <a:gd name="connsiteX7" fmla="*/ 445172 w 4308406"/>
              <a:gd name="connsiteY7" fmla="*/ 68784 h 4719638"/>
              <a:gd name="connsiteX0" fmla="*/ 208952 w 4308406"/>
              <a:gd name="connsiteY0" fmla="*/ 0 h 4742566"/>
              <a:gd name="connsiteX1" fmla="*/ 4143412 w 4308406"/>
              <a:gd name="connsiteY1" fmla="*/ 22928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1483 w 4308406"/>
              <a:gd name="connsiteY6" fmla="*/ 538166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2194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15593 w 4308406"/>
              <a:gd name="connsiteY6" fmla="*/ 813301 h 4742566"/>
              <a:gd name="connsiteX7" fmla="*/ 208952 w 4308406"/>
              <a:gd name="connsiteY7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5593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08952 w 4308406"/>
              <a:gd name="connsiteY0" fmla="*/ 0 h 4742566"/>
              <a:gd name="connsiteX1" fmla="*/ 4143412 w 4308406"/>
              <a:gd name="connsiteY1" fmla="*/ 7643 h 4742566"/>
              <a:gd name="connsiteX2" fmla="*/ 3662399 w 4308406"/>
              <a:gd name="connsiteY2" fmla="*/ 3796415 h 4742566"/>
              <a:gd name="connsiteX3" fmla="*/ 671548 w 4308406"/>
              <a:gd name="connsiteY3" fmla="*/ 4742566 h 4742566"/>
              <a:gd name="connsiteX4" fmla="*/ 3212 w 4308406"/>
              <a:gd name="connsiteY4" fmla="*/ 4734628 h 4742566"/>
              <a:gd name="connsiteX5" fmla="*/ 2749903 w 4308406"/>
              <a:gd name="connsiteY5" fmla="*/ 1203075 h 4742566"/>
              <a:gd name="connsiteX6" fmla="*/ 995398 w 4308406"/>
              <a:gd name="connsiteY6" fmla="*/ 820943 h 4742566"/>
              <a:gd name="connsiteX7" fmla="*/ 12418 w 4308406"/>
              <a:gd name="connsiteY7" fmla="*/ 813301 h 4742566"/>
              <a:gd name="connsiteX8" fmla="*/ 208952 w 4308406"/>
              <a:gd name="connsiteY8" fmla="*/ 0 h 4742566"/>
              <a:gd name="connsiteX0" fmla="*/ 214901 w 4314355"/>
              <a:gd name="connsiteY0" fmla="*/ 0 h 4742566"/>
              <a:gd name="connsiteX1" fmla="*/ 4149361 w 4314355"/>
              <a:gd name="connsiteY1" fmla="*/ 7643 h 4742566"/>
              <a:gd name="connsiteX2" fmla="*/ 3668348 w 4314355"/>
              <a:gd name="connsiteY2" fmla="*/ 3796415 h 4742566"/>
              <a:gd name="connsiteX3" fmla="*/ 677497 w 4314355"/>
              <a:gd name="connsiteY3" fmla="*/ 4742566 h 4742566"/>
              <a:gd name="connsiteX4" fmla="*/ 9161 w 4314355"/>
              <a:gd name="connsiteY4" fmla="*/ 4734628 h 4742566"/>
              <a:gd name="connsiteX5" fmla="*/ 850852 w 4314355"/>
              <a:gd name="connsiteY5" fmla="*/ 1406878 h 4742566"/>
              <a:gd name="connsiteX6" fmla="*/ 1001347 w 4314355"/>
              <a:gd name="connsiteY6" fmla="*/ 820943 h 4742566"/>
              <a:gd name="connsiteX7" fmla="*/ 18367 w 4314355"/>
              <a:gd name="connsiteY7" fmla="*/ 813301 h 4742566"/>
              <a:gd name="connsiteX8" fmla="*/ 214901 w 4314355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841691 w 4305194"/>
              <a:gd name="connsiteY5" fmla="*/ 1406878 h 4742566"/>
              <a:gd name="connsiteX6" fmla="*/ 992186 w 4305194"/>
              <a:gd name="connsiteY6" fmla="*/ 820943 h 4742566"/>
              <a:gd name="connsiteX7" fmla="*/ 9206 w 4305194"/>
              <a:gd name="connsiteY7" fmla="*/ 813301 h 4742566"/>
              <a:gd name="connsiteX8" fmla="*/ 205740 w 4305194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205740 w 4305194"/>
              <a:gd name="connsiteY7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7 w 4305194"/>
              <a:gd name="connsiteY2" fmla="*/ 3796415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103884 w 4305194"/>
              <a:gd name="connsiteY7" fmla="*/ 366501 h 4742566"/>
              <a:gd name="connsiteX8" fmla="*/ 205740 w 4305194"/>
              <a:gd name="connsiteY8" fmla="*/ 0 h 4742566"/>
              <a:gd name="connsiteX0" fmla="*/ 205740 w 4283437"/>
              <a:gd name="connsiteY0" fmla="*/ 0 h 4742566"/>
              <a:gd name="connsiteX1" fmla="*/ 4140200 w 4283437"/>
              <a:gd name="connsiteY1" fmla="*/ 7643 h 4742566"/>
              <a:gd name="connsiteX2" fmla="*/ 3473114 w 4283437"/>
              <a:gd name="connsiteY2" fmla="*/ 3622660 h 4742566"/>
              <a:gd name="connsiteX3" fmla="*/ 668336 w 4283437"/>
              <a:gd name="connsiteY3" fmla="*/ 4742566 h 4742566"/>
              <a:gd name="connsiteX4" fmla="*/ 0 w 4283437"/>
              <a:gd name="connsiteY4" fmla="*/ 4734628 h 4742566"/>
              <a:gd name="connsiteX5" fmla="*/ 992186 w 4283437"/>
              <a:gd name="connsiteY5" fmla="*/ 820943 h 4742566"/>
              <a:gd name="connsiteX6" fmla="*/ 9206 w 4283437"/>
              <a:gd name="connsiteY6" fmla="*/ 813301 h 4742566"/>
              <a:gd name="connsiteX7" fmla="*/ 103884 w 4283437"/>
              <a:gd name="connsiteY7" fmla="*/ 366501 h 4742566"/>
              <a:gd name="connsiteX8" fmla="*/ 205740 w 4283437"/>
              <a:gd name="connsiteY8" fmla="*/ 0 h 4742566"/>
              <a:gd name="connsiteX0" fmla="*/ 205740 w 4305194"/>
              <a:gd name="connsiteY0" fmla="*/ 0 h 4742566"/>
              <a:gd name="connsiteX1" fmla="*/ 4140200 w 4305194"/>
              <a:gd name="connsiteY1" fmla="*/ 7643 h 4742566"/>
              <a:gd name="connsiteX2" fmla="*/ 3659188 w 4305194"/>
              <a:gd name="connsiteY2" fmla="*/ 3757804 h 4742566"/>
              <a:gd name="connsiteX3" fmla="*/ 668336 w 4305194"/>
              <a:gd name="connsiteY3" fmla="*/ 4742566 h 4742566"/>
              <a:gd name="connsiteX4" fmla="*/ 0 w 4305194"/>
              <a:gd name="connsiteY4" fmla="*/ 4734628 h 4742566"/>
              <a:gd name="connsiteX5" fmla="*/ 992186 w 4305194"/>
              <a:gd name="connsiteY5" fmla="*/ 820943 h 4742566"/>
              <a:gd name="connsiteX6" fmla="*/ 9206 w 4305194"/>
              <a:gd name="connsiteY6" fmla="*/ 813301 h 4742566"/>
              <a:gd name="connsiteX7" fmla="*/ 103884 w 4305194"/>
              <a:gd name="connsiteY7" fmla="*/ 366501 h 4742566"/>
              <a:gd name="connsiteX8" fmla="*/ 205740 w 4305194"/>
              <a:gd name="connsiteY8" fmla="*/ 0 h 4742566"/>
              <a:gd name="connsiteX0" fmla="*/ 205740 w 4315923"/>
              <a:gd name="connsiteY0" fmla="*/ 0 h 4742566"/>
              <a:gd name="connsiteX1" fmla="*/ 4140200 w 4315923"/>
              <a:gd name="connsiteY1" fmla="*/ 7643 h 4742566"/>
              <a:gd name="connsiteX2" fmla="*/ 3659188 w 4315923"/>
              <a:gd name="connsiteY2" fmla="*/ 3757804 h 4742566"/>
              <a:gd name="connsiteX3" fmla="*/ 668336 w 4315923"/>
              <a:gd name="connsiteY3" fmla="*/ 4742566 h 4742566"/>
              <a:gd name="connsiteX4" fmla="*/ 0 w 4315923"/>
              <a:gd name="connsiteY4" fmla="*/ 4734628 h 4742566"/>
              <a:gd name="connsiteX5" fmla="*/ 992186 w 4315923"/>
              <a:gd name="connsiteY5" fmla="*/ 820943 h 4742566"/>
              <a:gd name="connsiteX6" fmla="*/ 9206 w 4315923"/>
              <a:gd name="connsiteY6" fmla="*/ 813301 h 4742566"/>
              <a:gd name="connsiteX7" fmla="*/ 103884 w 4315923"/>
              <a:gd name="connsiteY7" fmla="*/ 366501 h 4742566"/>
              <a:gd name="connsiteX8" fmla="*/ 205740 w 4315923"/>
              <a:gd name="connsiteY8" fmla="*/ 0 h 4742566"/>
              <a:gd name="connsiteX0" fmla="*/ 205740 w 4140200"/>
              <a:gd name="connsiteY0" fmla="*/ 0 h 4742566"/>
              <a:gd name="connsiteX1" fmla="*/ 4140200 w 4140200"/>
              <a:gd name="connsiteY1" fmla="*/ 7643 h 4742566"/>
              <a:gd name="connsiteX2" fmla="*/ 3659188 w 4140200"/>
              <a:gd name="connsiteY2" fmla="*/ 3757804 h 4742566"/>
              <a:gd name="connsiteX3" fmla="*/ 668336 w 4140200"/>
              <a:gd name="connsiteY3" fmla="*/ 4742566 h 4742566"/>
              <a:gd name="connsiteX4" fmla="*/ 0 w 4140200"/>
              <a:gd name="connsiteY4" fmla="*/ 4734628 h 4742566"/>
              <a:gd name="connsiteX5" fmla="*/ 992186 w 4140200"/>
              <a:gd name="connsiteY5" fmla="*/ 820943 h 4742566"/>
              <a:gd name="connsiteX6" fmla="*/ 9206 w 4140200"/>
              <a:gd name="connsiteY6" fmla="*/ 813301 h 4742566"/>
              <a:gd name="connsiteX7" fmla="*/ 103884 w 4140200"/>
              <a:gd name="connsiteY7" fmla="*/ 366501 h 4742566"/>
              <a:gd name="connsiteX8" fmla="*/ 205740 w 4140200"/>
              <a:gd name="connsiteY8" fmla="*/ 0 h 4742566"/>
              <a:gd name="connsiteX0" fmla="*/ 205740 w 4140200"/>
              <a:gd name="connsiteY0" fmla="*/ 0 h 4742566"/>
              <a:gd name="connsiteX1" fmla="*/ 4140200 w 4140200"/>
              <a:gd name="connsiteY1" fmla="*/ 7643 h 4742566"/>
              <a:gd name="connsiteX2" fmla="*/ 4082013 w 4140200"/>
              <a:gd name="connsiteY2" fmla="*/ 366501 h 4742566"/>
              <a:gd name="connsiteX3" fmla="*/ 3659188 w 4140200"/>
              <a:gd name="connsiteY3" fmla="*/ 3757804 h 4742566"/>
              <a:gd name="connsiteX4" fmla="*/ 668336 w 4140200"/>
              <a:gd name="connsiteY4" fmla="*/ 4742566 h 4742566"/>
              <a:gd name="connsiteX5" fmla="*/ 0 w 4140200"/>
              <a:gd name="connsiteY5" fmla="*/ 4734628 h 4742566"/>
              <a:gd name="connsiteX6" fmla="*/ 992186 w 4140200"/>
              <a:gd name="connsiteY6" fmla="*/ 820943 h 4742566"/>
              <a:gd name="connsiteX7" fmla="*/ 9206 w 4140200"/>
              <a:gd name="connsiteY7" fmla="*/ 813301 h 4742566"/>
              <a:gd name="connsiteX8" fmla="*/ 103884 w 4140200"/>
              <a:gd name="connsiteY8" fmla="*/ 366501 h 4742566"/>
              <a:gd name="connsiteX9" fmla="*/ 205740 w 4140200"/>
              <a:gd name="connsiteY9" fmla="*/ 0 h 4742566"/>
              <a:gd name="connsiteX0" fmla="*/ 205740 w 4082013"/>
              <a:gd name="connsiteY0" fmla="*/ 0 h 4742566"/>
              <a:gd name="connsiteX1" fmla="*/ 4082013 w 4082013"/>
              <a:gd name="connsiteY1" fmla="*/ 366501 h 4742566"/>
              <a:gd name="connsiteX2" fmla="*/ 3659188 w 4082013"/>
              <a:gd name="connsiteY2" fmla="*/ 3757804 h 4742566"/>
              <a:gd name="connsiteX3" fmla="*/ 668336 w 4082013"/>
              <a:gd name="connsiteY3" fmla="*/ 4742566 h 4742566"/>
              <a:gd name="connsiteX4" fmla="*/ 0 w 4082013"/>
              <a:gd name="connsiteY4" fmla="*/ 4734628 h 4742566"/>
              <a:gd name="connsiteX5" fmla="*/ 992186 w 4082013"/>
              <a:gd name="connsiteY5" fmla="*/ 820943 h 4742566"/>
              <a:gd name="connsiteX6" fmla="*/ 9206 w 4082013"/>
              <a:gd name="connsiteY6" fmla="*/ 813301 h 4742566"/>
              <a:gd name="connsiteX7" fmla="*/ 103884 w 4082013"/>
              <a:gd name="connsiteY7" fmla="*/ 366501 h 4742566"/>
              <a:gd name="connsiteX8" fmla="*/ 205740 w 4082013"/>
              <a:gd name="connsiteY8" fmla="*/ 0 h 4742566"/>
              <a:gd name="connsiteX0" fmla="*/ 186491 w 4082013"/>
              <a:gd name="connsiteY0" fmla="*/ 0 h 4742566"/>
              <a:gd name="connsiteX1" fmla="*/ 4082013 w 4082013"/>
              <a:gd name="connsiteY1" fmla="*/ 366501 h 4742566"/>
              <a:gd name="connsiteX2" fmla="*/ 3659188 w 4082013"/>
              <a:gd name="connsiteY2" fmla="*/ 3757804 h 4742566"/>
              <a:gd name="connsiteX3" fmla="*/ 668336 w 4082013"/>
              <a:gd name="connsiteY3" fmla="*/ 4742566 h 4742566"/>
              <a:gd name="connsiteX4" fmla="*/ 0 w 4082013"/>
              <a:gd name="connsiteY4" fmla="*/ 4734628 h 4742566"/>
              <a:gd name="connsiteX5" fmla="*/ 992186 w 4082013"/>
              <a:gd name="connsiteY5" fmla="*/ 820943 h 4742566"/>
              <a:gd name="connsiteX6" fmla="*/ 9206 w 4082013"/>
              <a:gd name="connsiteY6" fmla="*/ 813301 h 4742566"/>
              <a:gd name="connsiteX7" fmla="*/ 103884 w 4082013"/>
              <a:gd name="connsiteY7" fmla="*/ 366501 h 4742566"/>
              <a:gd name="connsiteX8" fmla="*/ 186491 w 4082013"/>
              <a:gd name="connsiteY8" fmla="*/ 0 h 4742566"/>
              <a:gd name="connsiteX0" fmla="*/ 103884 w 4082013"/>
              <a:gd name="connsiteY0" fmla="*/ 0 h 4376065"/>
              <a:gd name="connsiteX1" fmla="*/ 4082013 w 4082013"/>
              <a:gd name="connsiteY1" fmla="*/ 0 h 4376065"/>
              <a:gd name="connsiteX2" fmla="*/ 3659188 w 4082013"/>
              <a:gd name="connsiteY2" fmla="*/ 3391303 h 4376065"/>
              <a:gd name="connsiteX3" fmla="*/ 668336 w 4082013"/>
              <a:gd name="connsiteY3" fmla="*/ 4376065 h 4376065"/>
              <a:gd name="connsiteX4" fmla="*/ 0 w 4082013"/>
              <a:gd name="connsiteY4" fmla="*/ 4368127 h 4376065"/>
              <a:gd name="connsiteX5" fmla="*/ 992186 w 4082013"/>
              <a:gd name="connsiteY5" fmla="*/ 454442 h 4376065"/>
              <a:gd name="connsiteX6" fmla="*/ 9206 w 4082013"/>
              <a:gd name="connsiteY6" fmla="*/ 446800 h 4376065"/>
              <a:gd name="connsiteX7" fmla="*/ 103884 w 4082013"/>
              <a:gd name="connsiteY7" fmla="*/ 0 h 4376065"/>
              <a:gd name="connsiteX0" fmla="*/ 103884 w 4242421"/>
              <a:gd name="connsiteY0" fmla="*/ 0 h 4376065"/>
              <a:gd name="connsiteX1" fmla="*/ 4242421 w 4242421"/>
              <a:gd name="connsiteY1" fmla="*/ 6435 h 4376065"/>
              <a:gd name="connsiteX2" fmla="*/ 3659188 w 4242421"/>
              <a:gd name="connsiteY2" fmla="*/ 3391303 h 4376065"/>
              <a:gd name="connsiteX3" fmla="*/ 668336 w 4242421"/>
              <a:gd name="connsiteY3" fmla="*/ 4376065 h 4376065"/>
              <a:gd name="connsiteX4" fmla="*/ 0 w 4242421"/>
              <a:gd name="connsiteY4" fmla="*/ 4368127 h 4376065"/>
              <a:gd name="connsiteX5" fmla="*/ 992186 w 4242421"/>
              <a:gd name="connsiteY5" fmla="*/ 454442 h 4376065"/>
              <a:gd name="connsiteX6" fmla="*/ 9206 w 4242421"/>
              <a:gd name="connsiteY6" fmla="*/ 446800 h 4376065"/>
              <a:gd name="connsiteX7" fmla="*/ 103884 w 4242421"/>
              <a:gd name="connsiteY7" fmla="*/ 0 h 4376065"/>
              <a:gd name="connsiteX0" fmla="*/ 103884 w 4245094"/>
              <a:gd name="connsiteY0" fmla="*/ 1609 h 4377674"/>
              <a:gd name="connsiteX1" fmla="*/ 4245094 w 4245094"/>
              <a:gd name="connsiteY1" fmla="*/ 0 h 4377674"/>
              <a:gd name="connsiteX2" fmla="*/ 3659188 w 4245094"/>
              <a:gd name="connsiteY2" fmla="*/ 3392912 h 4377674"/>
              <a:gd name="connsiteX3" fmla="*/ 668336 w 4245094"/>
              <a:gd name="connsiteY3" fmla="*/ 4377674 h 4377674"/>
              <a:gd name="connsiteX4" fmla="*/ 0 w 4245094"/>
              <a:gd name="connsiteY4" fmla="*/ 4369736 h 4377674"/>
              <a:gd name="connsiteX5" fmla="*/ 992186 w 4245094"/>
              <a:gd name="connsiteY5" fmla="*/ 456051 h 4377674"/>
              <a:gd name="connsiteX6" fmla="*/ 9206 w 4245094"/>
              <a:gd name="connsiteY6" fmla="*/ 448409 h 4377674"/>
              <a:gd name="connsiteX7" fmla="*/ 103884 w 4245094"/>
              <a:gd name="connsiteY7" fmla="*/ 1609 h 4377674"/>
              <a:gd name="connsiteX0" fmla="*/ 103884 w 4296307"/>
              <a:gd name="connsiteY0" fmla="*/ 1609 h 4377674"/>
              <a:gd name="connsiteX1" fmla="*/ 4245094 w 4296307"/>
              <a:gd name="connsiteY1" fmla="*/ 0 h 4377674"/>
              <a:gd name="connsiteX2" fmla="*/ 3659188 w 4296307"/>
              <a:gd name="connsiteY2" fmla="*/ 3392912 h 4377674"/>
              <a:gd name="connsiteX3" fmla="*/ 668336 w 4296307"/>
              <a:gd name="connsiteY3" fmla="*/ 4377674 h 4377674"/>
              <a:gd name="connsiteX4" fmla="*/ 0 w 4296307"/>
              <a:gd name="connsiteY4" fmla="*/ 4369736 h 4377674"/>
              <a:gd name="connsiteX5" fmla="*/ 992186 w 4296307"/>
              <a:gd name="connsiteY5" fmla="*/ 456051 h 4377674"/>
              <a:gd name="connsiteX6" fmla="*/ 9206 w 4296307"/>
              <a:gd name="connsiteY6" fmla="*/ 448409 h 4377674"/>
              <a:gd name="connsiteX7" fmla="*/ 103884 w 4296307"/>
              <a:gd name="connsiteY7" fmla="*/ 1609 h 4377674"/>
              <a:gd name="connsiteX0" fmla="*/ 103884 w 4302517"/>
              <a:gd name="connsiteY0" fmla="*/ 1609 h 4377674"/>
              <a:gd name="connsiteX1" fmla="*/ 4245094 w 4302517"/>
              <a:gd name="connsiteY1" fmla="*/ 0 h 4377674"/>
              <a:gd name="connsiteX2" fmla="*/ 3659188 w 4302517"/>
              <a:gd name="connsiteY2" fmla="*/ 3392912 h 4377674"/>
              <a:gd name="connsiteX3" fmla="*/ 668336 w 4302517"/>
              <a:gd name="connsiteY3" fmla="*/ 4377674 h 4377674"/>
              <a:gd name="connsiteX4" fmla="*/ 0 w 4302517"/>
              <a:gd name="connsiteY4" fmla="*/ 4369736 h 4377674"/>
              <a:gd name="connsiteX5" fmla="*/ 992186 w 4302517"/>
              <a:gd name="connsiteY5" fmla="*/ 456051 h 4377674"/>
              <a:gd name="connsiteX6" fmla="*/ 9206 w 4302517"/>
              <a:gd name="connsiteY6" fmla="*/ 448409 h 4377674"/>
              <a:gd name="connsiteX7" fmla="*/ 103884 w 4302517"/>
              <a:gd name="connsiteY7" fmla="*/ 1609 h 4377674"/>
              <a:gd name="connsiteX0" fmla="*/ 103884 w 4302517"/>
              <a:gd name="connsiteY0" fmla="*/ 1609 h 4369736"/>
              <a:gd name="connsiteX1" fmla="*/ 4245094 w 4302517"/>
              <a:gd name="connsiteY1" fmla="*/ 0 h 4369736"/>
              <a:gd name="connsiteX2" fmla="*/ 3659188 w 4302517"/>
              <a:gd name="connsiteY2" fmla="*/ 3392912 h 4369736"/>
              <a:gd name="connsiteX3" fmla="*/ 721805 w 4302517"/>
              <a:gd name="connsiteY3" fmla="*/ 4275780 h 4369736"/>
              <a:gd name="connsiteX4" fmla="*/ 0 w 4302517"/>
              <a:gd name="connsiteY4" fmla="*/ 4369736 h 4369736"/>
              <a:gd name="connsiteX5" fmla="*/ 992186 w 4302517"/>
              <a:gd name="connsiteY5" fmla="*/ 456051 h 4369736"/>
              <a:gd name="connsiteX6" fmla="*/ 9206 w 4302517"/>
              <a:gd name="connsiteY6" fmla="*/ 448409 h 4369736"/>
              <a:gd name="connsiteX7" fmla="*/ 103884 w 4302517"/>
              <a:gd name="connsiteY7" fmla="*/ 1609 h 4369736"/>
              <a:gd name="connsiteX0" fmla="*/ 103884 w 4302517"/>
              <a:gd name="connsiteY0" fmla="*/ 1609 h 4369736"/>
              <a:gd name="connsiteX1" fmla="*/ 4245094 w 4302517"/>
              <a:gd name="connsiteY1" fmla="*/ 0 h 4369736"/>
              <a:gd name="connsiteX2" fmla="*/ 3659188 w 4302517"/>
              <a:gd name="connsiteY2" fmla="*/ 3392912 h 4369736"/>
              <a:gd name="connsiteX3" fmla="*/ 695070 w 4302517"/>
              <a:gd name="connsiteY3" fmla="*/ 4334771 h 4369736"/>
              <a:gd name="connsiteX4" fmla="*/ 0 w 4302517"/>
              <a:gd name="connsiteY4" fmla="*/ 4369736 h 4369736"/>
              <a:gd name="connsiteX5" fmla="*/ 992186 w 4302517"/>
              <a:gd name="connsiteY5" fmla="*/ 456051 h 4369736"/>
              <a:gd name="connsiteX6" fmla="*/ 9206 w 4302517"/>
              <a:gd name="connsiteY6" fmla="*/ 448409 h 4369736"/>
              <a:gd name="connsiteX7" fmla="*/ 103884 w 4302517"/>
              <a:gd name="connsiteY7" fmla="*/ 1609 h 4369736"/>
              <a:gd name="connsiteX0" fmla="*/ 94678 w 4293311"/>
              <a:gd name="connsiteY0" fmla="*/ 1609 h 4334771"/>
              <a:gd name="connsiteX1" fmla="*/ 4235888 w 4293311"/>
              <a:gd name="connsiteY1" fmla="*/ 0 h 4334771"/>
              <a:gd name="connsiteX2" fmla="*/ 3649982 w 4293311"/>
              <a:gd name="connsiteY2" fmla="*/ 3392912 h 4334771"/>
              <a:gd name="connsiteX3" fmla="*/ 685864 w 4293311"/>
              <a:gd name="connsiteY3" fmla="*/ 4334771 h 4334771"/>
              <a:gd name="connsiteX4" fmla="*/ 33570 w 4293311"/>
              <a:gd name="connsiteY4" fmla="*/ 4294656 h 4334771"/>
              <a:gd name="connsiteX5" fmla="*/ 982980 w 4293311"/>
              <a:gd name="connsiteY5" fmla="*/ 456051 h 4334771"/>
              <a:gd name="connsiteX6" fmla="*/ 0 w 4293311"/>
              <a:gd name="connsiteY6" fmla="*/ 448409 h 4334771"/>
              <a:gd name="connsiteX7" fmla="*/ 94678 w 4293311"/>
              <a:gd name="connsiteY7" fmla="*/ 1609 h 4334771"/>
              <a:gd name="connsiteX0" fmla="*/ 94678 w 4293311"/>
              <a:gd name="connsiteY0" fmla="*/ 1609 h 4348284"/>
              <a:gd name="connsiteX1" fmla="*/ 4235888 w 4293311"/>
              <a:gd name="connsiteY1" fmla="*/ 0 h 4348284"/>
              <a:gd name="connsiteX2" fmla="*/ 3649982 w 4293311"/>
              <a:gd name="connsiteY2" fmla="*/ 3392912 h 4348284"/>
              <a:gd name="connsiteX3" fmla="*/ 685864 w 4293311"/>
              <a:gd name="connsiteY3" fmla="*/ 4334771 h 4348284"/>
              <a:gd name="connsiteX4" fmla="*/ 12183 w 4293311"/>
              <a:gd name="connsiteY4" fmla="*/ 4348284 h 4348284"/>
              <a:gd name="connsiteX5" fmla="*/ 982980 w 4293311"/>
              <a:gd name="connsiteY5" fmla="*/ 456051 h 4348284"/>
              <a:gd name="connsiteX6" fmla="*/ 0 w 4293311"/>
              <a:gd name="connsiteY6" fmla="*/ 448409 h 4348284"/>
              <a:gd name="connsiteX7" fmla="*/ 94678 w 4293311"/>
              <a:gd name="connsiteY7" fmla="*/ 1609 h 4348284"/>
              <a:gd name="connsiteX0" fmla="*/ 94678 w 4293311"/>
              <a:gd name="connsiteY0" fmla="*/ 1609 h 4337558"/>
              <a:gd name="connsiteX1" fmla="*/ 4235888 w 4293311"/>
              <a:gd name="connsiteY1" fmla="*/ 0 h 4337558"/>
              <a:gd name="connsiteX2" fmla="*/ 3649982 w 4293311"/>
              <a:gd name="connsiteY2" fmla="*/ 3392912 h 4337558"/>
              <a:gd name="connsiteX3" fmla="*/ 685864 w 4293311"/>
              <a:gd name="connsiteY3" fmla="*/ 4334771 h 4337558"/>
              <a:gd name="connsiteX4" fmla="*/ 12183 w 4293311"/>
              <a:gd name="connsiteY4" fmla="*/ 4337558 h 4337558"/>
              <a:gd name="connsiteX5" fmla="*/ 982980 w 4293311"/>
              <a:gd name="connsiteY5" fmla="*/ 456051 h 4337558"/>
              <a:gd name="connsiteX6" fmla="*/ 0 w 4293311"/>
              <a:gd name="connsiteY6" fmla="*/ 448409 h 4337558"/>
              <a:gd name="connsiteX7" fmla="*/ 94678 w 4293311"/>
              <a:gd name="connsiteY7" fmla="*/ 1609 h 4337558"/>
              <a:gd name="connsiteX0" fmla="*/ 94678 w 4285641"/>
              <a:gd name="connsiteY0" fmla="*/ 1609 h 4337558"/>
              <a:gd name="connsiteX1" fmla="*/ 4235888 w 4285641"/>
              <a:gd name="connsiteY1" fmla="*/ 0 h 4337558"/>
              <a:gd name="connsiteX2" fmla="*/ 3537901 w 4285641"/>
              <a:gd name="connsiteY2" fmla="*/ 3339312 h 4337558"/>
              <a:gd name="connsiteX3" fmla="*/ 685864 w 4285641"/>
              <a:gd name="connsiteY3" fmla="*/ 4334771 h 4337558"/>
              <a:gd name="connsiteX4" fmla="*/ 12183 w 4285641"/>
              <a:gd name="connsiteY4" fmla="*/ 4337558 h 4337558"/>
              <a:gd name="connsiteX5" fmla="*/ 982980 w 4285641"/>
              <a:gd name="connsiteY5" fmla="*/ 456051 h 4337558"/>
              <a:gd name="connsiteX6" fmla="*/ 0 w 4285641"/>
              <a:gd name="connsiteY6" fmla="*/ 448409 h 4337558"/>
              <a:gd name="connsiteX7" fmla="*/ 94678 w 4285641"/>
              <a:gd name="connsiteY7" fmla="*/ 1609 h 4337558"/>
              <a:gd name="connsiteX0" fmla="*/ 94678 w 4292079"/>
              <a:gd name="connsiteY0" fmla="*/ 1609 h 4337558"/>
              <a:gd name="connsiteX1" fmla="*/ 4235888 w 4292079"/>
              <a:gd name="connsiteY1" fmla="*/ 0 h 4337558"/>
              <a:gd name="connsiteX2" fmla="*/ 3633971 w 4292079"/>
              <a:gd name="connsiteY2" fmla="*/ 3392912 h 4337558"/>
              <a:gd name="connsiteX3" fmla="*/ 685864 w 4292079"/>
              <a:gd name="connsiteY3" fmla="*/ 4334771 h 4337558"/>
              <a:gd name="connsiteX4" fmla="*/ 12183 w 4292079"/>
              <a:gd name="connsiteY4" fmla="*/ 4337558 h 4337558"/>
              <a:gd name="connsiteX5" fmla="*/ 982980 w 4292079"/>
              <a:gd name="connsiteY5" fmla="*/ 456051 h 4337558"/>
              <a:gd name="connsiteX6" fmla="*/ 0 w 4292079"/>
              <a:gd name="connsiteY6" fmla="*/ 448409 h 4337558"/>
              <a:gd name="connsiteX7" fmla="*/ 94678 w 4292079"/>
              <a:gd name="connsiteY7" fmla="*/ 1609 h 4337558"/>
              <a:gd name="connsiteX0" fmla="*/ 94678 w 4293230"/>
              <a:gd name="connsiteY0" fmla="*/ 1609 h 4337558"/>
              <a:gd name="connsiteX1" fmla="*/ 4235888 w 4293230"/>
              <a:gd name="connsiteY1" fmla="*/ 0 h 4337558"/>
              <a:gd name="connsiteX2" fmla="*/ 3633971 w 4293230"/>
              <a:gd name="connsiteY2" fmla="*/ 3392912 h 4337558"/>
              <a:gd name="connsiteX3" fmla="*/ 685864 w 4293230"/>
              <a:gd name="connsiteY3" fmla="*/ 4334771 h 4337558"/>
              <a:gd name="connsiteX4" fmla="*/ 12183 w 4293230"/>
              <a:gd name="connsiteY4" fmla="*/ 4337558 h 4337558"/>
              <a:gd name="connsiteX5" fmla="*/ 982980 w 4293230"/>
              <a:gd name="connsiteY5" fmla="*/ 456051 h 4337558"/>
              <a:gd name="connsiteX6" fmla="*/ 0 w 4293230"/>
              <a:gd name="connsiteY6" fmla="*/ 448409 h 4337558"/>
              <a:gd name="connsiteX7" fmla="*/ 94678 w 4293230"/>
              <a:gd name="connsiteY7" fmla="*/ 1609 h 4337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93230" h="4337558">
                <a:moveTo>
                  <a:pt x="94678" y="1609"/>
                </a:moveTo>
                <a:lnTo>
                  <a:pt x="4235888" y="0"/>
                </a:lnTo>
                <a:cubicBezTo>
                  <a:pt x="4468342" y="1058573"/>
                  <a:pt x="3938856" y="2586355"/>
                  <a:pt x="3633971" y="3392912"/>
                </a:cubicBezTo>
                <a:lnTo>
                  <a:pt x="685864" y="4334771"/>
                </a:lnTo>
                <a:lnTo>
                  <a:pt x="12183" y="4337558"/>
                </a:lnTo>
                <a:lnTo>
                  <a:pt x="982980" y="456051"/>
                </a:lnTo>
                <a:lnTo>
                  <a:pt x="0" y="448409"/>
                </a:lnTo>
                <a:lnTo>
                  <a:pt x="94678" y="1609"/>
                </a:lnTo>
                <a:close/>
              </a:path>
            </a:pathLst>
          </a:custGeo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Insert image</a:t>
            </a:r>
          </a:p>
        </p:txBody>
      </p:sp>
      <p:grpSp>
        <p:nvGrpSpPr>
          <p:cNvPr id="4" name="Group 11">
            <a:extLst>
              <a:ext uri="{FF2B5EF4-FFF2-40B4-BE49-F238E27FC236}">
                <a16:creationId xmlns:a16="http://schemas.microsoft.com/office/drawing/2014/main" id="{40336BA8-6AA4-4F3E-AD40-2F442FF0C65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-14514" y="449785"/>
            <a:ext cx="6520661" cy="6141515"/>
            <a:chOff x="43" y="288"/>
            <a:chExt cx="4109" cy="3837"/>
          </a:xfrm>
        </p:grpSpPr>
        <p:sp>
          <p:nvSpPr>
            <p:cNvPr id="5" name="Freeform 13">
              <a:extLst>
                <a:ext uri="{FF2B5EF4-FFF2-40B4-BE49-F238E27FC236}">
                  <a16:creationId xmlns:a16="http://schemas.microsoft.com/office/drawing/2014/main" id="{F4D298C3-C186-4085-BB74-E90858A0E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" y="288"/>
              <a:ext cx="3067" cy="3837"/>
            </a:xfrm>
            <a:custGeom>
              <a:avLst/>
              <a:gdLst>
                <a:gd name="T0" fmla="*/ 291 w 1166"/>
                <a:gd name="T1" fmla="*/ 342 h 1442"/>
                <a:gd name="T2" fmla="*/ 15 w 1166"/>
                <a:gd name="T3" fmla="*/ 342 h 1442"/>
                <a:gd name="T4" fmla="*/ 15 w 1166"/>
                <a:gd name="T5" fmla="*/ 342 h 1442"/>
                <a:gd name="T6" fmla="*/ 15 w 1166"/>
                <a:gd name="T7" fmla="*/ 342 h 1442"/>
                <a:gd name="T8" fmla="*/ 67 w 1166"/>
                <a:gd name="T9" fmla="*/ 131 h 1442"/>
                <a:gd name="T10" fmla="*/ 71 w 1166"/>
                <a:gd name="T11" fmla="*/ 115 h 1442"/>
                <a:gd name="T12" fmla="*/ 71 w 1166"/>
                <a:gd name="T13" fmla="*/ 115 h 1442"/>
                <a:gd name="T14" fmla="*/ 71 w 1166"/>
                <a:gd name="T15" fmla="*/ 115 h 1442"/>
                <a:gd name="T16" fmla="*/ 1164 w 1166"/>
                <a:gd name="T17" fmla="*/ 115 h 1442"/>
                <a:gd name="T18" fmla="*/ 1166 w 1166"/>
                <a:gd name="T19" fmla="*/ 115 h 1442"/>
                <a:gd name="T20" fmla="*/ 1102 w 1166"/>
                <a:gd name="T21" fmla="*/ 0 h 1442"/>
                <a:gd name="T22" fmla="*/ 0 w 1166"/>
                <a:gd name="T23" fmla="*/ 0 h 1442"/>
                <a:gd name="T24" fmla="*/ 0 w 1166"/>
                <a:gd name="T25" fmla="*/ 1442 h 1442"/>
                <a:gd name="T26" fmla="*/ 16 w 1166"/>
                <a:gd name="T27" fmla="*/ 1442 h 1442"/>
                <a:gd name="T28" fmla="*/ 66 w 1166"/>
                <a:gd name="T29" fmla="*/ 1239 h 1442"/>
                <a:gd name="T30" fmla="*/ 291 w 1166"/>
                <a:gd name="T31" fmla="*/ 342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66" h="1442">
                  <a:moveTo>
                    <a:pt x="291" y="342"/>
                  </a:moveTo>
                  <a:cubicBezTo>
                    <a:pt x="291" y="342"/>
                    <a:pt x="291" y="342"/>
                    <a:pt x="15" y="342"/>
                  </a:cubicBezTo>
                  <a:cubicBezTo>
                    <a:pt x="15" y="342"/>
                    <a:pt x="15" y="342"/>
                    <a:pt x="15" y="342"/>
                  </a:cubicBezTo>
                  <a:cubicBezTo>
                    <a:pt x="15" y="342"/>
                    <a:pt x="15" y="342"/>
                    <a:pt x="15" y="342"/>
                  </a:cubicBezTo>
                  <a:cubicBezTo>
                    <a:pt x="48" y="208"/>
                    <a:pt x="62" y="153"/>
                    <a:pt x="67" y="131"/>
                  </a:cubicBezTo>
                  <a:cubicBezTo>
                    <a:pt x="68" y="126"/>
                    <a:pt x="70" y="121"/>
                    <a:pt x="71" y="115"/>
                  </a:cubicBezTo>
                  <a:cubicBezTo>
                    <a:pt x="71" y="115"/>
                    <a:pt x="71" y="115"/>
                    <a:pt x="71" y="115"/>
                  </a:cubicBezTo>
                  <a:cubicBezTo>
                    <a:pt x="71" y="115"/>
                    <a:pt x="71" y="115"/>
                    <a:pt x="71" y="115"/>
                  </a:cubicBezTo>
                  <a:cubicBezTo>
                    <a:pt x="1164" y="115"/>
                    <a:pt x="1164" y="115"/>
                    <a:pt x="1164" y="115"/>
                  </a:cubicBezTo>
                  <a:cubicBezTo>
                    <a:pt x="1166" y="115"/>
                    <a:pt x="1166" y="115"/>
                    <a:pt x="1166" y="115"/>
                  </a:cubicBezTo>
                  <a:cubicBezTo>
                    <a:pt x="1148" y="73"/>
                    <a:pt x="1127" y="35"/>
                    <a:pt x="110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84"/>
                    <a:pt x="0" y="1324"/>
                    <a:pt x="0" y="1442"/>
                  </a:cubicBezTo>
                  <a:cubicBezTo>
                    <a:pt x="16" y="1442"/>
                    <a:pt x="16" y="1442"/>
                    <a:pt x="16" y="1442"/>
                  </a:cubicBezTo>
                  <a:cubicBezTo>
                    <a:pt x="34" y="1370"/>
                    <a:pt x="51" y="1302"/>
                    <a:pt x="66" y="1239"/>
                  </a:cubicBezTo>
                  <a:cubicBezTo>
                    <a:pt x="109" y="1070"/>
                    <a:pt x="178" y="794"/>
                    <a:pt x="291" y="342"/>
                  </a:cubicBezTo>
                  <a:close/>
                </a:path>
              </a:pathLst>
            </a:custGeom>
            <a:solidFill>
              <a:srgbClr val="CCDB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165B9215-3939-4681-B8CE-7FC9C42F9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3" y="605"/>
              <a:ext cx="1399" cy="2818"/>
            </a:xfrm>
            <a:custGeom>
              <a:avLst/>
              <a:gdLst>
                <a:gd name="T0" fmla="*/ 156 w 525"/>
                <a:gd name="T1" fmla="*/ 0 h 1059"/>
                <a:gd name="T2" fmla="*/ 134 w 525"/>
                <a:gd name="T3" fmla="*/ 0 h 1059"/>
                <a:gd name="T4" fmla="*/ 161 w 525"/>
                <a:gd name="T5" fmla="*/ 444 h 1059"/>
                <a:gd name="T6" fmla="*/ 31 w 525"/>
                <a:gd name="T7" fmla="*/ 972 h 1059"/>
                <a:gd name="T8" fmla="*/ 0 w 525"/>
                <a:gd name="T9" fmla="*/ 1059 h 1059"/>
                <a:gd name="T10" fmla="*/ 395 w 525"/>
                <a:gd name="T11" fmla="*/ 732 h 1059"/>
                <a:gd name="T12" fmla="*/ 466 w 525"/>
                <a:gd name="T13" fmla="*/ 445 h 1059"/>
                <a:gd name="T14" fmla="*/ 156 w 525"/>
                <a:gd name="T15" fmla="*/ 0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5" h="1059">
                  <a:moveTo>
                    <a:pt x="156" y="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183" y="122"/>
                    <a:pt x="198" y="272"/>
                    <a:pt x="161" y="444"/>
                  </a:cubicBezTo>
                  <a:cubicBezTo>
                    <a:pt x="109" y="685"/>
                    <a:pt x="57" y="884"/>
                    <a:pt x="31" y="972"/>
                  </a:cubicBezTo>
                  <a:cubicBezTo>
                    <a:pt x="22" y="1003"/>
                    <a:pt x="12" y="1031"/>
                    <a:pt x="0" y="1059"/>
                  </a:cubicBezTo>
                  <a:cubicBezTo>
                    <a:pt x="229" y="981"/>
                    <a:pt x="352" y="882"/>
                    <a:pt x="395" y="732"/>
                  </a:cubicBezTo>
                  <a:cubicBezTo>
                    <a:pt x="409" y="684"/>
                    <a:pt x="438" y="576"/>
                    <a:pt x="466" y="445"/>
                  </a:cubicBezTo>
                  <a:cubicBezTo>
                    <a:pt x="525" y="167"/>
                    <a:pt x="339" y="0"/>
                    <a:pt x="156" y="0"/>
                  </a:cubicBezTo>
                  <a:close/>
                </a:path>
              </a:pathLst>
            </a:custGeom>
            <a:solidFill>
              <a:srgbClr val="00B9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  <p:sp>
          <p:nvSpPr>
            <p:cNvPr id="9" name="Freeform 15">
              <a:extLst>
                <a:ext uri="{FF2B5EF4-FFF2-40B4-BE49-F238E27FC236}">
                  <a16:creationId xmlns:a16="http://schemas.microsoft.com/office/drawing/2014/main" id="{EDE05D71-57D5-4B73-A1D5-51882C799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" y="3423"/>
              <a:ext cx="2207" cy="702"/>
            </a:xfrm>
            <a:custGeom>
              <a:avLst/>
              <a:gdLst>
                <a:gd name="T0" fmla="*/ 0 w 828"/>
                <a:gd name="T1" fmla="*/ 264 h 264"/>
                <a:gd name="T2" fmla="*/ 11 w 828"/>
                <a:gd name="T3" fmla="*/ 264 h 264"/>
                <a:gd name="T4" fmla="*/ 635 w 828"/>
                <a:gd name="T5" fmla="*/ 67 h 264"/>
                <a:gd name="T6" fmla="*/ 767 w 828"/>
                <a:gd name="T7" fmla="*/ 25 h 264"/>
                <a:gd name="T8" fmla="*/ 826 w 828"/>
                <a:gd name="T9" fmla="*/ 5 h 264"/>
                <a:gd name="T10" fmla="*/ 828 w 828"/>
                <a:gd name="T11" fmla="*/ 0 h 264"/>
                <a:gd name="T12" fmla="*/ 794 w 828"/>
                <a:gd name="T13" fmla="*/ 11 h 264"/>
                <a:gd name="T14" fmla="*/ 0 w 828"/>
                <a:gd name="T15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8" h="264">
                  <a:moveTo>
                    <a:pt x="0" y="264"/>
                  </a:moveTo>
                  <a:cubicBezTo>
                    <a:pt x="11" y="264"/>
                    <a:pt x="11" y="264"/>
                    <a:pt x="11" y="264"/>
                  </a:cubicBezTo>
                  <a:cubicBezTo>
                    <a:pt x="195" y="206"/>
                    <a:pt x="456" y="123"/>
                    <a:pt x="635" y="67"/>
                  </a:cubicBezTo>
                  <a:cubicBezTo>
                    <a:pt x="687" y="50"/>
                    <a:pt x="733" y="36"/>
                    <a:pt x="767" y="25"/>
                  </a:cubicBezTo>
                  <a:cubicBezTo>
                    <a:pt x="787" y="18"/>
                    <a:pt x="807" y="12"/>
                    <a:pt x="826" y="5"/>
                  </a:cubicBezTo>
                  <a:cubicBezTo>
                    <a:pt x="826" y="3"/>
                    <a:pt x="827" y="2"/>
                    <a:pt x="828" y="0"/>
                  </a:cubicBezTo>
                  <a:cubicBezTo>
                    <a:pt x="817" y="4"/>
                    <a:pt x="806" y="8"/>
                    <a:pt x="794" y="11"/>
                  </a:cubicBezTo>
                  <a:cubicBezTo>
                    <a:pt x="635" y="62"/>
                    <a:pt x="227" y="192"/>
                    <a:pt x="0" y="2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  <p:sp>
          <p:nvSpPr>
            <p:cNvPr id="11" name="Freeform 17">
              <a:extLst>
                <a:ext uri="{FF2B5EF4-FFF2-40B4-BE49-F238E27FC236}">
                  <a16:creationId xmlns:a16="http://schemas.microsoft.com/office/drawing/2014/main" id="{8CD60D99-3469-4DE4-B412-65695463E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" y="3601"/>
              <a:ext cx="1662" cy="524"/>
            </a:xfrm>
            <a:custGeom>
              <a:avLst/>
              <a:gdLst>
                <a:gd name="T0" fmla="*/ 0 w 624"/>
                <a:gd name="T1" fmla="*/ 197 h 197"/>
                <a:gd name="T2" fmla="*/ 624 w 624"/>
                <a:gd name="T3" fmla="*/ 0 h 197"/>
                <a:gd name="T4" fmla="*/ 0 w 624"/>
                <a:gd name="T5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4" h="197">
                  <a:moveTo>
                    <a:pt x="0" y="197"/>
                  </a:moveTo>
                  <a:cubicBezTo>
                    <a:pt x="184" y="139"/>
                    <a:pt x="445" y="56"/>
                    <a:pt x="624" y="0"/>
                  </a:cubicBezTo>
                  <a:cubicBezTo>
                    <a:pt x="445" y="56"/>
                    <a:pt x="184" y="139"/>
                    <a:pt x="0" y="1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  <p:sp>
          <p:nvSpPr>
            <p:cNvPr id="12" name="Freeform 18">
              <a:extLst>
                <a:ext uri="{FF2B5EF4-FFF2-40B4-BE49-F238E27FC236}">
                  <a16:creationId xmlns:a16="http://schemas.microsoft.com/office/drawing/2014/main" id="{E5A0FDD9-DB58-4F52-B2FE-DE8E3BDA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" y="1198"/>
              <a:ext cx="735" cy="2387"/>
            </a:xfrm>
            <a:custGeom>
              <a:avLst/>
              <a:gdLst>
                <a:gd name="T0" fmla="*/ 276 w 276"/>
                <a:gd name="T1" fmla="*/ 0 h 897"/>
                <a:gd name="T2" fmla="*/ 51 w 276"/>
                <a:gd name="T3" fmla="*/ 897 h 897"/>
                <a:gd name="T4" fmla="*/ 276 w 276"/>
                <a:gd name="T5" fmla="*/ 0 h 897"/>
                <a:gd name="T6" fmla="*/ 0 w 276"/>
                <a:gd name="T7" fmla="*/ 0 h 897"/>
                <a:gd name="T8" fmla="*/ 0 w 276"/>
                <a:gd name="T9" fmla="*/ 0 h 897"/>
                <a:gd name="T10" fmla="*/ 276 w 276"/>
                <a:gd name="T11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6" h="897">
                  <a:moveTo>
                    <a:pt x="276" y="0"/>
                  </a:moveTo>
                  <a:cubicBezTo>
                    <a:pt x="163" y="452"/>
                    <a:pt x="94" y="728"/>
                    <a:pt x="51" y="897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15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76" y="0"/>
                    <a:pt x="276" y="0"/>
                    <a:pt x="2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  <p:sp>
          <p:nvSpPr>
            <p:cNvPr id="13" name="Freeform 19">
              <a:extLst>
                <a:ext uri="{FF2B5EF4-FFF2-40B4-BE49-F238E27FC236}">
                  <a16:creationId xmlns:a16="http://schemas.microsoft.com/office/drawing/2014/main" id="{E029179E-600D-4412-B733-55FA55B7C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" y="594"/>
              <a:ext cx="11" cy="43"/>
            </a:xfrm>
            <a:custGeom>
              <a:avLst/>
              <a:gdLst>
                <a:gd name="T0" fmla="*/ 0 w 4"/>
                <a:gd name="T1" fmla="*/ 16 h 16"/>
                <a:gd name="T2" fmla="*/ 4 w 4"/>
                <a:gd name="T3" fmla="*/ 0 h 16"/>
                <a:gd name="T4" fmla="*/ 4 w 4"/>
                <a:gd name="T5" fmla="*/ 0 h 16"/>
                <a:gd name="T6" fmla="*/ 0 w 4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6">
                  <a:moveTo>
                    <a:pt x="0" y="16"/>
                  </a:moveTo>
                  <a:cubicBezTo>
                    <a:pt x="3" y="4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6"/>
                    <a:pt x="1" y="11"/>
                    <a:pt x="0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5D34F3BA-3438-43FF-A2E1-4F4299C2C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" y="3421"/>
              <a:ext cx="2217" cy="702"/>
            </a:xfrm>
            <a:custGeom>
              <a:avLst/>
              <a:gdLst>
                <a:gd name="T0" fmla="*/ 816 w 816"/>
                <a:gd name="T1" fmla="*/ 0 h 260"/>
                <a:gd name="T2" fmla="*/ 756 w 816"/>
                <a:gd name="T3" fmla="*/ 20 h 260"/>
                <a:gd name="T4" fmla="*/ 624 w 816"/>
                <a:gd name="T5" fmla="*/ 63 h 260"/>
                <a:gd name="T6" fmla="*/ 0 w 816"/>
                <a:gd name="T7" fmla="*/ 260 h 260"/>
                <a:gd name="T8" fmla="*/ 611 w 816"/>
                <a:gd name="T9" fmla="*/ 260 h 260"/>
                <a:gd name="T10" fmla="*/ 816 w 816"/>
                <a:gd name="T11" fmla="*/ 0 h 260"/>
                <a:gd name="connsiteX0" fmla="*/ 10000 w 10000"/>
                <a:gd name="connsiteY0" fmla="*/ 0 h 10135"/>
                <a:gd name="connsiteX1" fmla="*/ 9265 w 10000"/>
                <a:gd name="connsiteY1" fmla="*/ 769 h 10135"/>
                <a:gd name="connsiteX2" fmla="*/ 7647 w 10000"/>
                <a:gd name="connsiteY2" fmla="*/ 2423 h 10135"/>
                <a:gd name="connsiteX3" fmla="*/ 0 w 10000"/>
                <a:gd name="connsiteY3" fmla="*/ 10000 h 10135"/>
                <a:gd name="connsiteX4" fmla="*/ 7619 w 10000"/>
                <a:gd name="connsiteY4" fmla="*/ 10135 h 10135"/>
                <a:gd name="connsiteX5" fmla="*/ 10000 w 10000"/>
                <a:gd name="connsiteY5" fmla="*/ 0 h 10135"/>
                <a:gd name="connsiteX0" fmla="*/ 10000 w 10000"/>
                <a:gd name="connsiteY0" fmla="*/ 0 h 10000"/>
                <a:gd name="connsiteX1" fmla="*/ 9265 w 10000"/>
                <a:gd name="connsiteY1" fmla="*/ 769 h 10000"/>
                <a:gd name="connsiteX2" fmla="*/ 7647 w 10000"/>
                <a:gd name="connsiteY2" fmla="*/ 2423 h 10000"/>
                <a:gd name="connsiteX3" fmla="*/ 0 w 10000"/>
                <a:gd name="connsiteY3" fmla="*/ 10000 h 10000"/>
                <a:gd name="connsiteX4" fmla="*/ 7684 w 10000"/>
                <a:gd name="connsiteY4" fmla="*/ 10000 h 10000"/>
                <a:gd name="connsiteX5" fmla="*/ 10000 w 10000"/>
                <a:gd name="connsiteY5" fmla="*/ 0 h 10000"/>
                <a:gd name="connsiteX0" fmla="*/ 10000 w 10000"/>
                <a:gd name="connsiteY0" fmla="*/ 0 h 10000"/>
                <a:gd name="connsiteX1" fmla="*/ 9265 w 10000"/>
                <a:gd name="connsiteY1" fmla="*/ 769 h 10000"/>
                <a:gd name="connsiteX2" fmla="*/ 7647 w 10000"/>
                <a:gd name="connsiteY2" fmla="*/ 2423 h 10000"/>
                <a:gd name="connsiteX3" fmla="*/ 0 w 10000"/>
                <a:gd name="connsiteY3" fmla="*/ 10000 h 10000"/>
                <a:gd name="connsiteX4" fmla="*/ 7728 w 10000"/>
                <a:gd name="connsiteY4" fmla="*/ 10000 h 10000"/>
                <a:gd name="connsiteX5" fmla="*/ 10000 w 10000"/>
                <a:gd name="connsiteY5" fmla="*/ 0 h 10000"/>
                <a:gd name="connsiteX0" fmla="*/ 10000 w 10000"/>
                <a:gd name="connsiteY0" fmla="*/ 0 h 10000"/>
                <a:gd name="connsiteX1" fmla="*/ 9265 w 10000"/>
                <a:gd name="connsiteY1" fmla="*/ 769 h 10000"/>
                <a:gd name="connsiteX2" fmla="*/ 7647 w 10000"/>
                <a:gd name="connsiteY2" fmla="*/ 2423 h 10000"/>
                <a:gd name="connsiteX3" fmla="*/ 0 w 10000"/>
                <a:gd name="connsiteY3" fmla="*/ 10000 h 10000"/>
                <a:gd name="connsiteX4" fmla="*/ 7728 w 10000"/>
                <a:gd name="connsiteY4" fmla="*/ 10000 h 10000"/>
                <a:gd name="connsiteX5" fmla="*/ 10000 w 10000"/>
                <a:gd name="connsiteY5" fmla="*/ 0 h 10000"/>
                <a:gd name="connsiteX0" fmla="*/ 9991 w 9991"/>
                <a:gd name="connsiteY0" fmla="*/ 0 h 9972"/>
                <a:gd name="connsiteX1" fmla="*/ 9265 w 9991"/>
                <a:gd name="connsiteY1" fmla="*/ 741 h 9972"/>
                <a:gd name="connsiteX2" fmla="*/ 7647 w 9991"/>
                <a:gd name="connsiteY2" fmla="*/ 2395 h 9972"/>
                <a:gd name="connsiteX3" fmla="*/ 0 w 9991"/>
                <a:gd name="connsiteY3" fmla="*/ 9972 h 9972"/>
                <a:gd name="connsiteX4" fmla="*/ 7728 w 9991"/>
                <a:gd name="connsiteY4" fmla="*/ 9972 h 9972"/>
                <a:gd name="connsiteX5" fmla="*/ 9991 w 9991"/>
                <a:gd name="connsiteY5" fmla="*/ 0 h 9972"/>
                <a:gd name="connsiteX0" fmla="*/ 10000 w 10000"/>
                <a:gd name="connsiteY0" fmla="*/ 0 h 10000"/>
                <a:gd name="connsiteX1" fmla="*/ 9273 w 10000"/>
                <a:gd name="connsiteY1" fmla="*/ 743 h 10000"/>
                <a:gd name="connsiteX2" fmla="*/ 7654 w 10000"/>
                <a:gd name="connsiteY2" fmla="*/ 2402 h 10000"/>
                <a:gd name="connsiteX3" fmla="*/ 0 w 10000"/>
                <a:gd name="connsiteY3" fmla="*/ 10000 h 10000"/>
                <a:gd name="connsiteX4" fmla="*/ 7735 w 10000"/>
                <a:gd name="connsiteY4" fmla="*/ 10000 h 10000"/>
                <a:gd name="connsiteX5" fmla="*/ 10000 w 10000"/>
                <a:gd name="connsiteY5" fmla="*/ 0 h 10000"/>
                <a:gd name="connsiteX0" fmla="*/ 10064 w 10064"/>
                <a:gd name="connsiteY0" fmla="*/ 0 h 10086"/>
                <a:gd name="connsiteX1" fmla="*/ 9337 w 10064"/>
                <a:gd name="connsiteY1" fmla="*/ 743 h 10086"/>
                <a:gd name="connsiteX2" fmla="*/ 7718 w 10064"/>
                <a:gd name="connsiteY2" fmla="*/ 2402 h 10086"/>
                <a:gd name="connsiteX3" fmla="*/ 0 w 10064"/>
                <a:gd name="connsiteY3" fmla="*/ 10086 h 10086"/>
                <a:gd name="connsiteX4" fmla="*/ 7799 w 10064"/>
                <a:gd name="connsiteY4" fmla="*/ 10000 h 10086"/>
                <a:gd name="connsiteX5" fmla="*/ 10064 w 10064"/>
                <a:gd name="connsiteY5" fmla="*/ 0 h 10086"/>
                <a:gd name="connsiteX0" fmla="*/ 10082 w 10082"/>
                <a:gd name="connsiteY0" fmla="*/ 0 h 10086"/>
                <a:gd name="connsiteX1" fmla="*/ 9355 w 10082"/>
                <a:gd name="connsiteY1" fmla="*/ 743 h 10086"/>
                <a:gd name="connsiteX2" fmla="*/ 7736 w 10082"/>
                <a:gd name="connsiteY2" fmla="*/ 2402 h 10086"/>
                <a:gd name="connsiteX3" fmla="*/ 0 w 10082"/>
                <a:gd name="connsiteY3" fmla="*/ 10086 h 10086"/>
                <a:gd name="connsiteX4" fmla="*/ 7817 w 10082"/>
                <a:gd name="connsiteY4" fmla="*/ 10000 h 10086"/>
                <a:gd name="connsiteX5" fmla="*/ 10082 w 10082"/>
                <a:gd name="connsiteY5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82" h="10086">
                  <a:moveTo>
                    <a:pt x="10082" y="0"/>
                  </a:moveTo>
                  <a:cubicBezTo>
                    <a:pt x="9913" y="195"/>
                    <a:pt x="9613" y="511"/>
                    <a:pt x="9355" y="743"/>
                  </a:cubicBezTo>
                  <a:cubicBezTo>
                    <a:pt x="8938" y="1167"/>
                    <a:pt x="9295" y="845"/>
                    <a:pt x="7736" y="2402"/>
                  </a:cubicBezTo>
                  <a:lnTo>
                    <a:pt x="0" y="10086"/>
                  </a:lnTo>
                  <a:lnTo>
                    <a:pt x="7817" y="10000"/>
                  </a:lnTo>
                  <a:cubicBezTo>
                    <a:pt x="8957" y="7069"/>
                    <a:pt x="9531" y="3819"/>
                    <a:pt x="10082" y="0"/>
                  </a:cubicBezTo>
                  <a:close/>
                </a:path>
              </a:pathLst>
            </a:custGeom>
            <a:solidFill>
              <a:srgbClr val="CCDB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F2A44"/>
                </a:solidFill>
                <a:latin typeface="Helvetica Neue" pitchFamily="2" charset="0"/>
                <a:cs typeface="Arial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21883F04-0392-4693-8DC4-D980ED59FC7B}"/>
              </a:ext>
            </a:extLst>
          </p:cNvPr>
          <p:cNvSpPr/>
          <p:nvPr userDrawn="1"/>
        </p:nvSpPr>
        <p:spPr>
          <a:xfrm>
            <a:off x="-14514" y="449785"/>
            <a:ext cx="12206514" cy="998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46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dy - Chart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1951" y="1600200"/>
            <a:ext cx="5564049" cy="4343400"/>
          </a:xfrm>
          <a:prstGeom prst="rect">
            <a:avLst/>
          </a:prstGeom>
        </p:spPr>
        <p:txBody>
          <a:bodyPr lIns="0" tIns="91440">
            <a:normAutofit/>
          </a:bodyPr>
          <a:lstStyle>
            <a:lvl1pPr marL="227013" indent="-227013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ebdings" panose="05030102010509060703" pitchFamily="18" charset="2"/>
              <a:buChar char=""/>
              <a:defRPr sz="2801">
                <a:solidFill>
                  <a:schemeClr val="bg2"/>
                </a:solidFill>
              </a:defRPr>
            </a:lvl1pPr>
            <a:lvl2pPr marL="458926" indent="-231845">
              <a:spcBef>
                <a:spcPts val="0"/>
              </a:spcBef>
              <a:spcAft>
                <a:spcPts val="1200"/>
              </a:spcAft>
              <a:defRPr sz="2401">
                <a:solidFill>
                  <a:schemeClr val="bg2"/>
                </a:solidFill>
              </a:defRPr>
            </a:lvl2pPr>
            <a:lvl3pPr marL="913087" indent="-225493">
              <a:spcBef>
                <a:spcPts val="0"/>
              </a:spcBef>
              <a:spcAft>
                <a:spcPts val="1200"/>
              </a:spcAft>
              <a:defRPr sz="1801">
                <a:solidFill>
                  <a:schemeClr val="bg2"/>
                </a:solidFill>
              </a:defRPr>
            </a:lvl3pPr>
            <a:lvl4pPr marL="1256090" indent="-227081"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4pPr>
            <a:lvl5pPr marL="1600680" indent="-225493"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2265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dy -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532745" y="1600200"/>
            <a:ext cx="11126510" cy="4343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72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dy - Tabl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6095999" y="1600200"/>
            <a:ext cx="5563255" cy="4343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1951" y="1600200"/>
            <a:ext cx="5564049" cy="4343400"/>
          </a:xfrm>
          <a:prstGeom prst="rect">
            <a:avLst/>
          </a:prstGeom>
        </p:spPr>
        <p:txBody>
          <a:bodyPr lIns="0" tIns="91440">
            <a:normAutofit/>
          </a:bodyPr>
          <a:lstStyle>
            <a:lvl1pPr marL="227013" indent="-227013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ebdings" panose="05030102010509060703" pitchFamily="18" charset="2"/>
              <a:buChar char=""/>
              <a:defRPr sz="2801">
                <a:solidFill>
                  <a:schemeClr val="bg2"/>
                </a:solidFill>
              </a:defRPr>
            </a:lvl1pPr>
            <a:lvl2pPr marL="458926" indent="-231845">
              <a:spcBef>
                <a:spcPts val="0"/>
              </a:spcBef>
              <a:spcAft>
                <a:spcPts val="1200"/>
              </a:spcAft>
              <a:defRPr sz="2401">
                <a:solidFill>
                  <a:schemeClr val="bg2"/>
                </a:solidFill>
              </a:defRPr>
            </a:lvl2pPr>
            <a:lvl3pPr marL="913087" indent="-225493">
              <a:spcBef>
                <a:spcPts val="0"/>
              </a:spcBef>
              <a:spcAft>
                <a:spcPts val="1200"/>
              </a:spcAft>
              <a:defRPr sz="1801">
                <a:solidFill>
                  <a:schemeClr val="bg2"/>
                </a:solidFill>
              </a:defRPr>
            </a:lvl3pPr>
            <a:lvl4pPr marL="1256090" indent="-227081"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4pPr>
            <a:lvl5pPr marL="1600680" indent="-225493"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1750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61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Charts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1951" y="1600200"/>
            <a:ext cx="5564049" cy="4343400"/>
          </a:xfrm>
          <a:prstGeom prst="rect">
            <a:avLst/>
          </a:prstGeom>
        </p:spPr>
        <p:txBody>
          <a:bodyPr lIns="0" tIns="91440">
            <a:normAutofit/>
          </a:bodyPr>
          <a:lstStyle>
            <a:lvl1pPr marL="227013" indent="-227013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ebdings" panose="05030102010509060703" pitchFamily="18" charset="2"/>
              <a:buChar char=""/>
              <a:defRPr sz="2801">
                <a:solidFill>
                  <a:schemeClr val="bg2"/>
                </a:solidFill>
              </a:defRPr>
            </a:lvl1pPr>
            <a:lvl2pPr marL="458926" indent="-231845">
              <a:spcBef>
                <a:spcPts val="0"/>
              </a:spcBef>
              <a:spcAft>
                <a:spcPts val="1200"/>
              </a:spcAft>
              <a:defRPr sz="2401">
                <a:solidFill>
                  <a:schemeClr val="bg2"/>
                </a:solidFill>
              </a:defRPr>
            </a:lvl2pPr>
            <a:lvl3pPr marL="913087" indent="-225493">
              <a:spcBef>
                <a:spcPts val="0"/>
              </a:spcBef>
              <a:spcAft>
                <a:spcPts val="1200"/>
              </a:spcAft>
              <a:defRPr sz="1801">
                <a:solidFill>
                  <a:schemeClr val="bg2"/>
                </a:solidFill>
              </a:defRPr>
            </a:lvl3pPr>
            <a:lvl4pPr marL="1256090" indent="-227081"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4pPr>
            <a:lvl5pPr marL="1600680" indent="-225493"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424489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199" y="2819400"/>
            <a:ext cx="7223760" cy="9906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4401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8200" y="3909482"/>
            <a:ext cx="7223760" cy="433918"/>
          </a:xfrm>
          <a:prstGeom prst="rect">
            <a:avLst/>
          </a:prstGeom>
        </p:spPr>
        <p:txBody>
          <a:bodyPr lIns="0" tIns="0"/>
          <a:lstStyle>
            <a:lvl1pPr marL="0" indent="0" algn="l">
              <a:buNone/>
              <a:defRPr sz="2401">
                <a:solidFill>
                  <a:schemeClr val="bg1"/>
                </a:solidFill>
              </a:defRPr>
            </a:lvl1pPr>
            <a:lvl2pPr marL="609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9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8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7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648480" y="3821641"/>
            <a:ext cx="72237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7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646444" y="954981"/>
            <a:ext cx="10830853" cy="5042923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3C3F42"/>
                </a:solidFill>
                <a:latin typeface="Arial"/>
                <a:cs typeface="Arial"/>
              </a:defRPr>
            </a:lvl1pPr>
            <a:lvl2pPr>
              <a:defRPr sz="2133">
                <a:solidFill>
                  <a:srgbClr val="3C3F42"/>
                </a:solidFill>
                <a:latin typeface="Arial"/>
                <a:cs typeface="Arial"/>
              </a:defRPr>
            </a:lvl2pPr>
            <a:lvl3pPr>
              <a:defRPr sz="1867">
                <a:solidFill>
                  <a:srgbClr val="3C3F42"/>
                </a:solidFill>
                <a:latin typeface="Arial"/>
                <a:cs typeface="Arial"/>
              </a:defRPr>
            </a:lvl3pPr>
            <a:lvl4pPr>
              <a:defRPr sz="1600">
                <a:solidFill>
                  <a:srgbClr val="3C3F42"/>
                </a:solidFill>
                <a:latin typeface="Arial"/>
                <a:cs typeface="Arial"/>
              </a:defRPr>
            </a:lvl4pPr>
            <a:lvl5pPr>
              <a:defRPr sz="1600">
                <a:solidFill>
                  <a:srgbClr val="3C3F42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3600" y="2"/>
            <a:ext cx="11214043" cy="710375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43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457200"/>
            <a:ext cx="10972800" cy="457200"/>
          </a:xfrm>
          <a:prstGeom prst="rect">
            <a:avLst/>
          </a:prstGeom>
        </p:spPr>
        <p:txBody>
          <a:bodyPr lIns="76197" tIns="38098" rIns="76197" bIns="38098" anchor="ctr">
            <a:noAutofit/>
          </a:bodyPr>
          <a:lstStyle>
            <a:lvl1pPr>
              <a:defRPr sz="2900">
                <a:solidFill>
                  <a:schemeClr val="accent1"/>
                </a:solidFill>
                <a:latin typeface="Proxima Nova Rg" panose="02000506030000020004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6">
            <a:extLst>
              <a:ext uri="{FF2B5EF4-FFF2-40B4-BE49-F238E27FC236}">
                <a16:creationId xmlns:a16="http://schemas.microsoft.com/office/drawing/2014/main" id="{25438B8E-CB10-4C46-B370-2021224446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85972" y="6518908"/>
            <a:ext cx="4216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+mj-lt"/>
              </a:defRPr>
            </a:lvl1pPr>
          </a:lstStyle>
          <a:p>
            <a:pPr defTabSz="609585"/>
            <a:fld id="{5D9CEB53-7CC4-4886-B79E-0C59DA88999E}" type="slidenum">
              <a:rPr lang="en-US" smtClean="0">
                <a:solidFill>
                  <a:prstClr val="black"/>
                </a:solidFill>
              </a:rPr>
              <a:pPr defTabSz="609585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87009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ody - Blank 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8096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84052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57690"/>
            <a:ext cx="10820400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i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 i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1800" i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1600" i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1600" i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53400" y="6477000"/>
            <a:ext cx="2590800" cy="318831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prstClr val="white">
                    <a:lumMod val="75000"/>
                  </a:prstClr>
                </a:solidFill>
              </a:rPr>
              <a:t>© IDC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30706"/>
            <a:ext cx="2844800" cy="365125"/>
          </a:xfrm>
          <a:prstGeom prst="rect">
            <a:avLst/>
          </a:prstGeom>
        </p:spPr>
        <p:txBody>
          <a:bodyPr/>
          <a:lstStyle/>
          <a:p>
            <a:fld id="{30879362-658A-E344-B7E9-F19991414F7F}" type="slidenum">
              <a:rPr lang="en-US" smtClean="0">
                <a:solidFill>
                  <a:srgbClr val="1F2A44"/>
                </a:solidFill>
              </a:rPr>
              <a:pPr/>
              <a:t>‹#›</a:t>
            </a:fld>
            <a:endParaRPr lang="en-US">
              <a:solidFill>
                <a:srgbClr val="1F2A44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10820400" cy="944562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7876490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798233"/>
            <a:ext cx="8229600" cy="1087967"/>
          </a:xfrm>
          <a:prstGeom prst="rect">
            <a:avLst/>
          </a:prstGeom>
        </p:spPr>
        <p:txBody>
          <a:bodyPr lIns="0" bIns="0" anchor="b"/>
          <a:lstStyle>
            <a:lvl1pPr>
              <a:defRPr sz="4401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248" y="3985681"/>
            <a:ext cx="8229600" cy="433918"/>
          </a:xfrm>
          <a:prstGeom prst="rect">
            <a:avLst/>
          </a:prstGeom>
        </p:spPr>
        <p:txBody>
          <a:bodyPr lIns="0" tIns="0"/>
          <a:lstStyle>
            <a:lvl1pPr marL="0" indent="0" algn="l">
              <a:buNone/>
              <a:defRPr sz="2401">
                <a:solidFill>
                  <a:schemeClr val="bg2"/>
                </a:solidFill>
              </a:defRPr>
            </a:lvl1pPr>
            <a:lvl2pPr marL="609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9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8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7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2286000" y="3908424"/>
            <a:ext cx="8229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447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532745" y="1600200"/>
            <a:ext cx="11126510" cy="4343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705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Tabl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2745" y="655638"/>
            <a:ext cx="11126510" cy="792162"/>
          </a:xfrm>
          <a:prstGeom prst="rect">
            <a:avLst/>
          </a:prstGeom>
        </p:spPr>
        <p:txBody>
          <a:bodyPr lIns="0" anchor="b"/>
          <a:lstStyle>
            <a:lvl1pPr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0"/>
          </p:nvPr>
        </p:nvSpPr>
        <p:spPr>
          <a:xfrm>
            <a:off x="6095999" y="1600200"/>
            <a:ext cx="5563255" cy="4343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1447800"/>
            <a:ext cx="1225296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1951" y="1600200"/>
            <a:ext cx="5564049" cy="4343400"/>
          </a:xfrm>
          <a:prstGeom prst="rect">
            <a:avLst/>
          </a:prstGeom>
        </p:spPr>
        <p:txBody>
          <a:bodyPr lIns="0" tIns="91440">
            <a:normAutofit/>
          </a:bodyPr>
          <a:lstStyle>
            <a:lvl1pPr marL="227013" indent="-227013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Webdings" panose="05030102010509060703" pitchFamily="18" charset="2"/>
              <a:buChar char=""/>
              <a:defRPr sz="2801">
                <a:solidFill>
                  <a:schemeClr val="bg2"/>
                </a:solidFill>
              </a:defRPr>
            </a:lvl1pPr>
            <a:lvl2pPr marL="458926" indent="-231845">
              <a:spcBef>
                <a:spcPts val="0"/>
              </a:spcBef>
              <a:spcAft>
                <a:spcPts val="1200"/>
              </a:spcAft>
              <a:defRPr sz="2401">
                <a:solidFill>
                  <a:schemeClr val="bg2"/>
                </a:solidFill>
              </a:defRPr>
            </a:lvl2pPr>
            <a:lvl3pPr marL="913087" indent="-225493">
              <a:spcBef>
                <a:spcPts val="0"/>
              </a:spcBef>
              <a:spcAft>
                <a:spcPts val="1200"/>
              </a:spcAft>
              <a:defRPr sz="1801">
                <a:solidFill>
                  <a:schemeClr val="bg2"/>
                </a:solidFill>
              </a:defRPr>
            </a:lvl3pPr>
            <a:lvl4pPr marL="1256090" indent="-227081"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4pPr>
            <a:lvl5pPr marL="1600680" indent="-225493"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623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7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1951" y="6613118"/>
            <a:ext cx="838200" cy="215444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fld id="{230A20C3-ACD1-415F-9CC0-35BF866BBB32}" type="slidenum">
              <a:rPr lang="en-US" sz="8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3163" y="6113463"/>
            <a:ext cx="1335437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970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710" r:id="rId50"/>
    <p:sldLayoutId id="2147483711" r:id="rId51"/>
    <p:sldLayoutId id="2147483712" r:id="rId52"/>
    <p:sldLayoutId id="2147483713" r:id="rId53"/>
    <p:sldLayoutId id="2147483714" r:id="rId54"/>
    <p:sldLayoutId id="2147483715" r:id="rId55"/>
    <p:sldLayoutId id="2147483716" r:id="rId56"/>
    <p:sldLayoutId id="2147483717" r:id="rId57"/>
    <p:sldLayoutId id="2147483718" r:id="rId58"/>
    <p:sldLayoutId id="2147483719" r:id="rId59"/>
    <p:sldLayoutId id="2147483720" r:id="rId60"/>
    <p:sldLayoutId id="2147483721" r:id="rId61"/>
    <p:sldLayoutId id="2147483722" r:id="rId62"/>
    <p:sldLayoutId id="2147483723" r:id="rId63"/>
    <p:sldLayoutId id="2147483724" r:id="rId64"/>
    <p:sldLayoutId id="2147483725" r:id="rId65"/>
    <p:sldLayoutId id="2147483726" r:id="rId66"/>
    <p:sldLayoutId id="2147483727" r:id="rId67"/>
    <p:sldLayoutId id="2147483728" r:id="rId68"/>
    <p:sldLayoutId id="2147483729" r:id="rId69"/>
    <p:sldLayoutId id="2147483730" r:id="rId70"/>
    <p:sldLayoutId id="2147483731" r:id="rId71"/>
    <p:sldLayoutId id="2147483732" r:id="rId72"/>
    <p:sldLayoutId id="2147483733" r:id="rId73"/>
    <p:sldLayoutId id="2147483734" r:id="rId74"/>
    <p:sldLayoutId id="2147483735" r:id="rId75"/>
  </p:sldLayoutIdLst>
  <p:hf hdr="0" ftr="0" dt="0"/>
  <p:txStyles>
    <p:titleStyle>
      <a:lvl1pPr algn="l" defTabSz="1217978" rtl="0" eaLnBrk="0" fontAlgn="base" hangingPunct="0">
        <a:spcBef>
          <a:spcPct val="0"/>
        </a:spcBef>
        <a:spcAft>
          <a:spcPct val="0"/>
        </a:spcAft>
        <a:defRPr sz="4401" kern="1200">
          <a:solidFill>
            <a:schemeClr val="bg2"/>
          </a:solidFill>
          <a:latin typeface="+mj-lt"/>
          <a:ea typeface="+mj-ea"/>
          <a:cs typeface="+mj-cs"/>
        </a:defRPr>
      </a:lvl1pPr>
      <a:lvl2pPr algn="l" defTabSz="1217978" rtl="0" eaLnBrk="0" fontAlgn="base" hangingPunct="0">
        <a:spcBef>
          <a:spcPct val="0"/>
        </a:spcBef>
        <a:spcAft>
          <a:spcPct val="0"/>
        </a:spcAft>
        <a:defRPr sz="4401">
          <a:solidFill>
            <a:schemeClr val="bg2"/>
          </a:solidFill>
          <a:latin typeface="Corbel" pitchFamily="34" charset="0"/>
        </a:defRPr>
      </a:lvl2pPr>
      <a:lvl3pPr algn="l" defTabSz="1217978" rtl="0" eaLnBrk="0" fontAlgn="base" hangingPunct="0">
        <a:spcBef>
          <a:spcPct val="0"/>
        </a:spcBef>
        <a:spcAft>
          <a:spcPct val="0"/>
        </a:spcAft>
        <a:defRPr sz="4401">
          <a:solidFill>
            <a:schemeClr val="bg2"/>
          </a:solidFill>
          <a:latin typeface="Corbel" pitchFamily="34" charset="0"/>
        </a:defRPr>
      </a:lvl3pPr>
      <a:lvl4pPr algn="l" defTabSz="1217978" rtl="0" eaLnBrk="0" fontAlgn="base" hangingPunct="0">
        <a:spcBef>
          <a:spcPct val="0"/>
        </a:spcBef>
        <a:spcAft>
          <a:spcPct val="0"/>
        </a:spcAft>
        <a:defRPr sz="4401">
          <a:solidFill>
            <a:schemeClr val="bg2"/>
          </a:solidFill>
          <a:latin typeface="Corbel" pitchFamily="34" charset="0"/>
        </a:defRPr>
      </a:lvl4pPr>
      <a:lvl5pPr algn="l" defTabSz="1217978" rtl="0" eaLnBrk="0" fontAlgn="base" hangingPunct="0">
        <a:spcBef>
          <a:spcPct val="0"/>
        </a:spcBef>
        <a:spcAft>
          <a:spcPct val="0"/>
        </a:spcAft>
        <a:defRPr sz="4401">
          <a:solidFill>
            <a:schemeClr val="bg2"/>
          </a:solidFill>
          <a:latin typeface="Corbel" pitchFamily="34" charset="0"/>
        </a:defRPr>
      </a:lvl5pPr>
      <a:lvl6pPr marL="457337" algn="ctr" defTabSz="1217978" rtl="0" eaLnBrk="1" fontAlgn="base" hangingPunct="1">
        <a:spcBef>
          <a:spcPct val="0"/>
        </a:spcBef>
        <a:spcAft>
          <a:spcPct val="0"/>
        </a:spcAft>
        <a:defRPr sz="5902">
          <a:solidFill>
            <a:schemeClr val="tx1"/>
          </a:solidFill>
          <a:latin typeface="Work Sans Light" pitchFamily="2" charset="0"/>
        </a:defRPr>
      </a:lvl6pPr>
      <a:lvl7pPr marL="914674" algn="ctr" defTabSz="1217978" rtl="0" eaLnBrk="1" fontAlgn="base" hangingPunct="1">
        <a:spcBef>
          <a:spcPct val="0"/>
        </a:spcBef>
        <a:spcAft>
          <a:spcPct val="0"/>
        </a:spcAft>
        <a:defRPr sz="5902">
          <a:solidFill>
            <a:schemeClr val="tx1"/>
          </a:solidFill>
          <a:latin typeface="Work Sans Light" pitchFamily="2" charset="0"/>
        </a:defRPr>
      </a:lvl7pPr>
      <a:lvl8pPr marL="1372011" algn="ctr" defTabSz="1217978" rtl="0" eaLnBrk="1" fontAlgn="base" hangingPunct="1">
        <a:spcBef>
          <a:spcPct val="0"/>
        </a:spcBef>
        <a:spcAft>
          <a:spcPct val="0"/>
        </a:spcAft>
        <a:defRPr sz="5902">
          <a:solidFill>
            <a:schemeClr val="tx1"/>
          </a:solidFill>
          <a:latin typeface="Work Sans Light" pitchFamily="2" charset="0"/>
        </a:defRPr>
      </a:lvl8pPr>
      <a:lvl9pPr marL="1829349" algn="ctr" defTabSz="1217978" rtl="0" eaLnBrk="1" fontAlgn="base" hangingPunct="1">
        <a:spcBef>
          <a:spcPct val="0"/>
        </a:spcBef>
        <a:spcAft>
          <a:spcPct val="0"/>
        </a:spcAft>
        <a:defRPr sz="5902">
          <a:solidFill>
            <a:schemeClr val="tx1"/>
          </a:solidFill>
          <a:latin typeface="Work Sans Light" pitchFamily="2" charset="0"/>
        </a:defRPr>
      </a:lvl9pPr>
    </p:titleStyle>
    <p:bodyStyle>
      <a:lvl1pPr marL="455750" indent="-455750" algn="l" defTabSz="121797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1" kern="1200">
          <a:solidFill>
            <a:schemeClr val="accent1"/>
          </a:solidFill>
          <a:latin typeface="+mn-lt"/>
          <a:ea typeface="+mn-ea"/>
          <a:cs typeface="+mn-cs"/>
        </a:defRPr>
      </a:lvl1pPr>
      <a:lvl2pPr marL="989310" indent="-379527" algn="l" defTabSz="121797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201" kern="1200">
          <a:solidFill>
            <a:schemeClr val="accent1"/>
          </a:solidFill>
          <a:latin typeface="+mn-lt"/>
          <a:ea typeface="+mn-ea"/>
          <a:cs typeface="+mn-cs"/>
        </a:defRPr>
      </a:lvl2pPr>
      <a:lvl3pPr marL="1522870" indent="-303304" algn="l" defTabSz="121797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1" kern="1200">
          <a:solidFill>
            <a:schemeClr val="accent1"/>
          </a:solidFill>
          <a:latin typeface="+mn-lt"/>
          <a:ea typeface="+mn-ea"/>
          <a:cs typeface="+mn-cs"/>
        </a:defRPr>
      </a:lvl3pPr>
      <a:lvl4pPr marL="2132653" indent="-303304" algn="l" defTabSz="121797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1" kern="1200">
          <a:solidFill>
            <a:schemeClr val="accent1"/>
          </a:solidFill>
          <a:latin typeface="+mn-lt"/>
          <a:ea typeface="+mn-ea"/>
          <a:cs typeface="+mn-cs"/>
        </a:defRPr>
      </a:lvl4pPr>
      <a:lvl5pPr marL="2742435" indent="-303304" algn="l" defTabSz="121797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1" kern="1200">
          <a:solidFill>
            <a:schemeClr val="accent1"/>
          </a:solidFill>
          <a:latin typeface="+mn-lt"/>
          <a:ea typeface="+mn-ea"/>
          <a:cs typeface="+mn-cs"/>
        </a:defRPr>
      </a:lvl5pPr>
      <a:lvl6pPr marL="3353219" indent="-304838" algn="l" defTabSz="121935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1" kern="1200">
          <a:solidFill>
            <a:schemeClr val="tx1"/>
          </a:solidFill>
          <a:latin typeface="+mn-lt"/>
          <a:ea typeface="+mn-ea"/>
          <a:cs typeface="+mn-cs"/>
        </a:defRPr>
      </a:lvl6pPr>
      <a:lvl7pPr marL="3962896" indent="-304838" algn="l" defTabSz="121935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1" kern="1200">
          <a:solidFill>
            <a:schemeClr val="tx1"/>
          </a:solidFill>
          <a:latin typeface="+mn-lt"/>
          <a:ea typeface="+mn-ea"/>
          <a:cs typeface="+mn-cs"/>
        </a:defRPr>
      </a:lvl7pPr>
      <a:lvl8pPr marL="4572571" indent="-304838" algn="l" defTabSz="121935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1" kern="1200">
          <a:solidFill>
            <a:schemeClr val="tx1"/>
          </a:solidFill>
          <a:latin typeface="+mn-lt"/>
          <a:ea typeface="+mn-ea"/>
          <a:cs typeface="+mn-cs"/>
        </a:defRPr>
      </a:lvl8pPr>
      <a:lvl9pPr marL="5182247" indent="-304838" algn="l" defTabSz="1219353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1pPr>
      <a:lvl2pPr marL="609676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2pPr>
      <a:lvl3pPr marL="1219353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3pPr>
      <a:lvl4pPr marL="1829029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4pPr>
      <a:lvl5pPr marL="2438704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5pPr>
      <a:lvl6pPr marL="3048381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6pPr>
      <a:lvl7pPr marL="3658057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7pPr>
      <a:lvl8pPr marL="4267733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8pPr>
      <a:lvl9pPr marL="4877410" algn="l" defTabSz="1219353" rtl="0" eaLnBrk="1" latinLnBrk="0" hangingPunct="1">
        <a:defRPr sz="2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rldefense.com/v3/__https:/docs.microsoft.com/azure/active-directory/fundamentals/concept-fundamentals-security-defaults__;!!CYQycLDRcg!-6IsMNcZJuWPmYgqw8tWBwKgeRg268iJ3AIxuw4A7xB60QzmWpE5bM45Js3ghhym1Ys$" TargetMode="External"/><Relationship Id="rId2" Type="http://schemas.openxmlformats.org/officeDocument/2006/relationships/hyperlink" Target="https://urldefense.com/v3/__https:/docs.microsoft.com/en-us/azure/active-directory/fundamentals/whats-new*replacement-of-baseline-policies-with-security-defaults__;Iw!!CYQycLDRcg!-6IsMNcZJuWPmYgqw8tWBwKgeRg268iJ3AIxuw4A7xB60QzmWpE5bM45Js3gfuclBUQ$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artner.microsoft.com/en-US/resources/collection/partner-security-requirements#/" TargetMode="Externa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248" y="2743200"/>
            <a:ext cx="8076952" cy="1087967"/>
          </a:xfrm>
        </p:spPr>
        <p:txBody>
          <a:bodyPr/>
          <a:lstStyle/>
          <a:p>
            <a:r>
              <a:rPr lang="en-US" dirty="0"/>
              <a:t>MFA security policy update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65181A-5DA8-4C6B-9707-6ABA65B5208F}"/>
              </a:ext>
            </a:extLst>
          </p:cNvPr>
          <p:cNvSpPr txBox="1"/>
          <p:nvPr/>
        </p:nvSpPr>
        <p:spPr>
          <a:xfrm>
            <a:off x="2286248" y="3980733"/>
            <a:ext cx="7645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Koen van Daalen | European Business Manager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954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5BE70B5-1E8B-4794-B7DB-BA559BE54D81}"/>
              </a:ext>
            </a:extLst>
          </p:cNvPr>
          <p:cNvSpPr txBox="1"/>
          <p:nvPr/>
        </p:nvSpPr>
        <p:spPr>
          <a:xfrm>
            <a:off x="291353" y="1627155"/>
            <a:ext cx="11232776" cy="4778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Arial" charset="0"/>
              </a:rPr>
              <a:t>Important update </a:t>
            </a:r>
            <a:r>
              <a:rPr kumimoji="0" lang="en-US" sz="1600" b="0" i="0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Corbel"/>
                <a:ea typeface="+mn-ea"/>
                <a:cs typeface="Arial" charset="0"/>
              </a:rPr>
              <a:t>regarding the </a:t>
            </a:r>
            <a:r>
              <a:rPr kumimoji="0" lang="en-US" sz="1600" b="0" i="0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Corbel"/>
                <a:ea typeface="+mn-ea"/>
                <a:cs typeface="+mn-cs"/>
              </a:rPr>
              <a:t>mandatory partner security requirements . </a:t>
            </a:r>
            <a:r>
              <a:rPr kumimoji="0" lang="en-US" sz="1800" b="0" i="0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Corbel"/>
                <a:ea typeface="+mn-ea"/>
                <a:cs typeface="+mn-cs"/>
              </a:rPr>
              <a:t>[MFA </a:t>
            </a:r>
            <a:r>
              <a:rPr kumimoji="0" lang="en-US" sz="1800" b="0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Requirements]</a:t>
            </a:r>
            <a:endParaRPr kumimoji="0" lang="en-US" sz="1600" b="0" i="0" u="sng" strike="noStrike" kern="1200" cap="none" spc="0" normalizeH="0" baseline="0" dirty="0">
              <a:ln>
                <a:noFill/>
              </a:ln>
              <a:solidFill>
                <a:srgbClr val="00B1E2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sng" strike="noStrike" kern="1200" cap="none" spc="0" normalizeH="0" baseline="0" dirty="0">
              <a:ln>
                <a:noFill/>
              </a:ln>
              <a:solidFill>
                <a:srgbClr val="00B1E2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sng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“Baseline” policies will be removed</a:t>
            </a:r>
            <a:r>
              <a:rPr kumimoji="0" lang="en-US" sz="1600" b="1" i="0" u="sng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Arial" charset="0"/>
              </a:rPr>
              <a:t>and replaced with </a:t>
            </a:r>
            <a:r>
              <a:rPr kumimoji="0" lang="en-US" sz="1600" b="1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Arial" charset="0"/>
              </a:rPr>
              <a:t>“security defaults”</a:t>
            </a: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Arial" charset="0"/>
              </a:rPr>
              <a:t> [based on Azure Active Directory]</a:t>
            </a:r>
            <a:endParaRPr kumimoji="0" lang="en-US" sz="1600" b="1" i="0" u="none" strike="noStrike" kern="1200" cap="none" spc="0" normalizeH="0" baseline="0" dirty="0">
              <a:ln>
                <a:noFill/>
              </a:ln>
              <a:solidFill>
                <a:srgbClr val="1F2A44"/>
              </a:solidFill>
              <a:effectLst/>
              <a:uLnTx/>
              <a:uFillTx/>
              <a:latin typeface="Corbel"/>
              <a:ea typeface="+mn-ea"/>
              <a:cs typeface="Arial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Arial" charset="0"/>
              </a:rPr>
              <a:t>Why? </a:t>
            </a: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Arial" charset="0"/>
                <a:sym typeface="Wingdings" panose="05000000000000000000" pitchFamily="2" charset="2"/>
              </a:rPr>
              <a:t> </a:t>
            </a: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Arial" charset="0"/>
              </a:rPr>
              <a:t>A more comprehensive set of protection policies for our customers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highlight>
                  <a:srgbClr val="FFFF00"/>
                </a:highlight>
                <a:uLnTx/>
                <a:uFillTx/>
                <a:latin typeface="Corbel"/>
                <a:ea typeface="+mn-ea"/>
                <a:cs typeface="Arial" charset="0"/>
              </a:rPr>
              <a:t>Must be done before 29th February 2020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highlight>
                  <a:srgbClr val="FFFF00"/>
                </a:highlight>
                <a:uLnTx/>
                <a:uFillTx/>
                <a:latin typeface="Corbel"/>
                <a:ea typeface="+mn-ea"/>
                <a:cs typeface="Arial" charset="0"/>
              </a:rPr>
              <a:t>“Security defaults” is mandatory for all partners [MFA requirement]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dirty="0">
              <a:ln>
                <a:noFill/>
              </a:ln>
              <a:solidFill>
                <a:srgbClr val="1F2A44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Existing partners who are currently using the “baseline” polices should enable the </a:t>
            </a: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“</a:t>
            </a:r>
            <a:r>
              <a:rPr kumimoji="0" lang="en-US" sz="1600" b="0" i="0" u="sng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security defaults” policy</a:t>
            </a:r>
            <a:endParaRPr kumimoji="0" lang="en-US" sz="1600" b="0" i="0" u="sng" strike="noStrike" kern="1200" cap="none" spc="0" normalizeH="0" baseline="0" dirty="0">
              <a:ln>
                <a:noFill/>
              </a:ln>
              <a:solidFill>
                <a:srgbClr val="1F2A44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Partners who want to use a free MFA enablement option should start using </a:t>
            </a:r>
            <a:r>
              <a:rPr kumimoji="0" lang="en-US" sz="1600" b="1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security defaults </a:t>
            </a: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instead of baseline protection policies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dirty="0">
              <a:ln>
                <a:noFill/>
              </a:ln>
              <a:solidFill>
                <a:srgbClr val="1F2A44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Call to action: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Inform your Partners about the mandatory change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rgbClr val="1F2A44"/>
                </a:solidFill>
                <a:effectLst/>
                <a:uLnTx/>
                <a:uFillTx/>
                <a:latin typeface="Corbel"/>
                <a:ea typeface="+mn-ea"/>
                <a:cs typeface="Arial" charset="0"/>
              </a:rPr>
              <a:t>Please find a step by step guide how to enforce ‘security defaults’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F2A44"/>
              </a:solidFill>
              <a:effectLst/>
              <a:uLnTx/>
              <a:uFillTx/>
              <a:latin typeface="Corbel"/>
              <a:ea typeface="+mn-ea"/>
              <a:cs typeface="Arial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F2A44"/>
              </a:solidFill>
              <a:effectLst/>
              <a:uLnTx/>
              <a:uFillTx/>
              <a:latin typeface="Corbel"/>
              <a:ea typeface="+mn-ea"/>
              <a:cs typeface="Arial" charset="0"/>
            </a:endParaRPr>
          </a:p>
          <a:p>
            <a:pPr marL="0" marR="228600" lvl="0" indent="0" algn="l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343A41"/>
              </a:solidFill>
              <a:effectLst/>
              <a:uLnTx/>
              <a:uFillTx/>
              <a:latin typeface="inherit"/>
              <a:ea typeface="Calibri" panose="020F0502020204030204" pitchFamily="34" charset="0"/>
              <a:cs typeface="Arial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F2A44"/>
              </a:solidFill>
              <a:effectLst/>
              <a:uLnTx/>
              <a:uFillTx/>
              <a:latin typeface="Corbel"/>
              <a:ea typeface="+mn-ea"/>
              <a:cs typeface="Arial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F2A44"/>
              </a:solidFill>
              <a:effectLst/>
              <a:uLnTx/>
              <a:uFillTx/>
              <a:latin typeface="Corbel"/>
              <a:ea typeface="+mn-ea"/>
              <a:cs typeface="Arial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1F4421-CEA7-497F-A3E9-1FC190F95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Transition from “baseline” policies to “security defaults”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990805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0C83B-8DD0-4BA3-9E54-40B1F4249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 to the Azure portal [portal.azure.com]</a:t>
            </a:r>
            <a:endParaRPr lang="nl-NL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05BAD8-56F4-44D8-BB6E-5F125E2C2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745" y="1487784"/>
            <a:ext cx="11126510" cy="5020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773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AD3EDB-69D8-434D-B4A7-DE2F8FE60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263" y="1597610"/>
            <a:ext cx="9619600" cy="4794482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4E1026C-1098-4DF4-B978-A7612454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Navigate to ‘properties’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7877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B517D-66C9-4F07-A43D-BCA885F74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on ‘Manage Security defaults’</a:t>
            </a:r>
            <a:endParaRPr lang="nl-NL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45DB786-6782-4E52-AAE4-099FC6641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632" y="1484038"/>
            <a:ext cx="10125619" cy="510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42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37701-654D-458E-959E-90D0D7EF6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Enable ‘Security Defaults’</a:t>
            </a:r>
            <a:endParaRPr lang="nl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ABC5A9-2841-4E10-BED3-5551ED280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745" y="1550126"/>
            <a:ext cx="9932900" cy="4934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35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5B290-99B1-4D42-B565-F54C65FCD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information</a:t>
            </a:r>
            <a:endParaRPr lang="nl-NL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86DEFC-9876-4176-90B1-857BCA7C99D5}"/>
              </a:ext>
            </a:extLst>
          </p:cNvPr>
          <p:cNvSpPr/>
          <p:nvPr/>
        </p:nvSpPr>
        <p:spPr>
          <a:xfrm>
            <a:off x="313507" y="1722010"/>
            <a:ext cx="110424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https://docs.microsoft.com/en-us/azure/active-directory/fundamentals/concept-fundamentals-security-defaults</a:t>
            </a:r>
          </a:p>
        </p:txBody>
      </p:sp>
      <p:pic>
        <p:nvPicPr>
          <p:cNvPr id="4" name="Picture 3">
            <a:hlinkClick r:id="rId3"/>
            <a:extLst>
              <a:ext uri="{FF2B5EF4-FFF2-40B4-BE49-F238E27FC236}">
                <a16:creationId xmlns:a16="http://schemas.microsoft.com/office/drawing/2014/main" id="{7E5A2349-08CE-4186-A6CD-913C1B9C3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2762" y="2957735"/>
            <a:ext cx="6175732" cy="3552663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695C7AC-2C53-41FB-9C06-DF02FC2E38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919560"/>
              </p:ext>
            </p:extLst>
          </p:nvPr>
        </p:nvGraphicFramePr>
        <p:xfrm>
          <a:off x="313507" y="6120037"/>
          <a:ext cx="4067629" cy="322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ackager Shell Object" showAsIcon="1" r:id="rId5" imgW="9954000" imgH="791280" progId="Package">
                  <p:embed/>
                </p:oleObj>
              </mc:Choice>
              <mc:Fallback>
                <p:oleObj name="Packager Shell Object" showAsIcon="1" r:id="rId5" imgW="9954000" imgH="791280" progId="Packag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695C7AC-2C53-41FB-9C06-DF02FC2E38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3507" y="6120037"/>
                        <a:ext cx="4067629" cy="322854"/>
                      </a:xfrm>
                      <a:prstGeom prst="rect">
                        <a:avLst/>
                      </a:prstGeom>
                      <a:ln w="38100">
                        <a:solidFill>
                          <a:schemeClr val="bg2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379E624D-980B-4035-B554-BEA14E68D6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3425" y="2957735"/>
            <a:ext cx="2678677" cy="3098862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val="3172161464"/>
      </p:ext>
    </p:extLst>
  </p:cSld>
  <p:clrMapOvr>
    <a:masterClrMapping/>
  </p:clrMapOvr>
</p:sld>
</file>

<file path=ppt/theme/theme1.xml><?xml version="1.0" encoding="utf-8"?>
<a:theme xmlns:a="http://schemas.openxmlformats.org/drawingml/2006/main" name="1_Body">
  <a:themeElements>
    <a:clrScheme name="Custom 5">
      <a:dk1>
        <a:srgbClr val="1F2A44"/>
      </a:dk1>
      <a:lt1>
        <a:sysClr val="window" lastClr="FFFFFF"/>
      </a:lt1>
      <a:dk2>
        <a:srgbClr val="00558C"/>
      </a:dk2>
      <a:lt2>
        <a:srgbClr val="00B1E2"/>
      </a:lt2>
      <a:accent1>
        <a:srgbClr val="1F2A44"/>
      </a:accent1>
      <a:accent2>
        <a:srgbClr val="00558C"/>
      </a:accent2>
      <a:accent3>
        <a:srgbClr val="00B1E2"/>
      </a:accent3>
      <a:accent4>
        <a:srgbClr val="CCD814"/>
      </a:accent4>
      <a:accent5>
        <a:srgbClr val="EEDC00"/>
      </a:accent5>
      <a:accent6>
        <a:srgbClr val="FFB81C"/>
      </a:accent6>
      <a:hlink>
        <a:srgbClr val="0084A9"/>
      </a:hlink>
      <a:folHlink>
        <a:srgbClr val="CCD814"/>
      </a:folHlink>
    </a:clrScheme>
    <a:fontScheme name="Rebrand 2017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639AF2E0FF264BAA5490DD45FFE779" ma:contentTypeVersion="13" ma:contentTypeDescription="Create a new document." ma:contentTypeScope="" ma:versionID="8efe85ed2c0c14251fc19d0eaf22146d">
  <xsd:schema xmlns:xsd="http://www.w3.org/2001/XMLSchema" xmlns:xs="http://www.w3.org/2001/XMLSchema" xmlns:p="http://schemas.microsoft.com/office/2006/metadata/properties" xmlns:ns1="http://schemas.microsoft.com/sharepoint/v3" xmlns:ns3="2dafd9a0-737d-496e-b1ca-ab66a048f390" xmlns:ns4="221d0c5c-e22b-453b-bbc1-55f8a6c1262c" targetNamespace="http://schemas.microsoft.com/office/2006/metadata/properties" ma:root="true" ma:fieldsID="16d33ba79f13421bda2b1707848195f5" ns1:_="" ns3:_="" ns4:_="">
    <xsd:import namespace="http://schemas.microsoft.com/sharepoint/v3"/>
    <xsd:import namespace="2dafd9a0-737d-496e-b1ca-ab66a048f390"/>
    <xsd:import namespace="221d0c5c-e22b-453b-bbc1-55f8a6c1262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afd9a0-737d-496e-b1ca-ab66a048f3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1d0c5c-e22b-453b-bbc1-55f8a6c1262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EDDA1D-B847-4D87-9C42-8F9F046EA9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38177F-C60C-4AFE-8543-281107E4573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26777818-CD1C-49E0-A66B-D66EA2091A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dafd9a0-737d-496e-b1ca-ab66a048f390"/>
    <ds:schemaRef ds:uri="221d0c5c-e22b-453b-bbc1-55f8a6c126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201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Arial</vt:lpstr>
      <vt:lpstr>Corbel</vt:lpstr>
      <vt:lpstr>Helvetica Neue</vt:lpstr>
      <vt:lpstr>inherit</vt:lpstr>
      <vt:lpstr>Open Sans</vt:lpstr>
      <vt:lpstr>Proxima Nova Rg</vt:lpstr>
      <vt:lpstr>Webdings</vt:lpstr>
      <vt:lpstr>Wingdings</vt:lpstr>
      <vt:lpstr>Work Sans Light</vt:lpstr>
      <vt:lpstr>1_Body</vt:lpstr>
      <vt:lpstr>Package</vt:lpstr>
      <vt:lpstr>MFA security policy update </vt:lpstr>
      <vt:lpstr>Transition from “baseline” policies to “security defaults”</vt:lpstr>
      <vt:lpstr>Go to the Azure portal [portal.azure.com]</vt:lpstr>
      <vt:lpstr>Navigate to ‘properties’</vt:lpstr>
      <vt:lpstr>Click on ‘Manage Security defaults’</vt:lpstr>
      <vt:lpstr>Enable ‘Security Defaults’</vt:lpstr>
      <vt:lpstr>More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Waldhaus, Alexander</dc:creator>
  <cp:lastModifiedBy>Van Daalen, Koen</cp:lastModifiedBy>
  <cp:revision>2</cp:revision>
  <dcterms:created xsi:type="dcterms:W3CDTF">2020-02-03T13:42:50Z</dcterms:created>
  <dcterms:modified xsi:type="dcterms:W3CDTF">2020-02-03T14:18:29Z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0x01010055639AF2E0FF264BAA5490DD45FFE779</vt:lpwstr>
  </property>
  <property fmtid="{D5CDD505-2E9C-101B-9397-08002B2CF9AE}" pid="3" name="MSIP_Label_3a23c400-78e7-4d42-982d-273adef68ef9_Enabled">
    <vt:lpwstr>True</vt:lpwstr>
  </property>
  <property fmtid="{D5CDD505-2E9C-101B-9397-08002B2CF9AE}" pid="4" name="MSIP_Label_3a23c400-78e7-4d42-982d-273adef68ef9_SiteId">
    <vt:lpwstr>7fe14ab6-8f5d-4139-84bf-cd8aed0ee6b9</vt:lpwstr>
  </property>
  <property fmtid="{D5CDD505-2E9C-101B-9397-08002B2CF9AE}" pid="5" name="MSIP_Label_3a23c400-78e7-4d42-982d-273adef68ef9_Owner">
    <vt:lpwstr>kvandaalen@techdata.com</vt:lpwstr>
  </property>
  <property fmtid="{D5CDD505-2E9C-101B-9397-08002B2CF9AE}" pid="6" name="MSIP_Label_3a23c400-78e7-4d42-982d-273adef68ef9_SetDate">
    <vt:lpwstr>2020-02-03T14:18:29.1387385Z</vt:lpwstr>
  </property>
  <property fmtid="{D5CDD505-2E9C-101B-9397-08002B2CF9AE}" pid="7" name="MSIP_Label_3a23c400-78e7-4d42-982d-273adef68ef9_Name">
    <vt:lpwstr>Internal Use</vt:lpwstr>
  </property>
  <property fmtid="{D5CDD505-2E9C-101B-9397-08002B2CF9AE}" pid="8" name="MSIP_Label_3a23c400-78e7-4d42-982d-273adef68ef9_Application">
    <vt:lpwstr>Microsoft Azure Information Protection</vt:lpwstr>
  </property>
  <property fmtid="{D5CDD505-2E9C-101B-9397-08002B2CF9AE}" pid="9" name="MSIP_Label_3a23c400-78e7-4d42-982d-273adef68ef9_ActionId">
    <vt:lpwstr>5e69ebd0-a63c-4c42-89ff-f923e144f7d4</vt:lpwstr>
  </property>
  <property fmtid="{D5CDD505-2E9C-101B-9397-08002B2CF9AE}" pid="10" name="MSIP_Label_3a23c400-78e7-4d42-982d-273adef68ef9_Extended_MSFT_Method">
    <vt:lpwstr>Automatic</vt:lpwstr>
  </property>
  <property fmtid="{D5CDD505-2E9C-101B-9397-08002B2CF9AE}" pid="11" name="Sensitivity">
    <vt:lpwstr>Internal Use</vt:lpwstr>
  </property>
</Properties>
</file>